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33" r:id="rId13"/>
  </p:sldMasterIdLst>
  <p:sldIdLst>
    <p:sldId id="267" r:id="rId14"/>
    <p:sldId id="276" r:id="rId15"/>
    <p:sldId id="270" r:id="rId16"/>
    <p:sldId id="271" r:id="rId17"/>
    <p:sldId id="278" r:id="rId18"/>
    <p:sldId id="272" r:id="rId19"/>
    <p:sldId id="279" r:id="rId20"/>
    <p:sldId id="273" r:id="rId21"/>
    <p:sldId id="274" r:id="rId22"/>
    <p:sldId id="275" r:id="rId23"/>
    <p:sldId id="280" r:id="rId24"/>
    <p:sldId id="283" r:id="rId25"/>
    <p:sldId id="281" r:id="rId26"/>
    <p:sldId id="284" r:id="rId27"/>
    <p:sldId id="268" r:id="rId28"/>
    <p:sldId id="295" r:id="rId29"/>
    <p:sldId id="296" r:id="rId30"/>
    <p:sldId id="297" r:id="rId31"/>
    <p:sldId id="269" r:id="rId32"/>
    <p:sldId id="282" r:id="rId33"/>
    <p:sldId id="288" r:id="rId34"/>
    <p:sldId id="299" r:id="rId35"/>
    <p:sldId id="300" r:id="rId36"/>
    <p:sldId id="289" r:id="rId37"/>
    <p:sldId id="266" r:id="rId38"/>
    <p:sldId id="263" r:id="rId39"/>
    <p:sldId id="265" r:id="rId40"/>
    <p:sldId id="290" r:id="rId41"/>
    <p:sldId id="301" r:id="rId42"/>
    <p:sldId id="292" r:id="rId43"/>
    <p:sldId id="293" r:id="rId44"/>
    <p:sldId id="287" r:id="rId45"/>
    <p:sldId id="298" r:id="rId4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367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4082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4833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5595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6865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6958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5649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7105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557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188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0787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342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644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736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042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51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954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193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790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692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7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9696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6093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3790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4170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847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5739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70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447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24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54403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1905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1016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330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1174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99440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26110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2897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3842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296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4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0"/>
            <a:ext cx="5388864" cy="391318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484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568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986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2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9" y="2438402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1881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3463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536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841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43ED-25E2-4CEA-A519-28CA5D186CD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35698D-7C28-4AD3-B392-52D0B52F55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8010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F6369-FBAE-4009-BBC7-A5B845BB2F5D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5DAE00-36C5-4258-8612-726086DA04F9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5644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59944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Oval 7"/>
          <p:cNvSpPr/>
          <p:nvPr/>
        </p:nvSpPr>
        <p:spPr>
          <a:xfrm>
            <a:off x="62611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Oval 8"/>
          <p:cNvSpPr/>
          <p:nvPr/>
        </p:nvSpPr>
        <p:spPr>
          <a:xfrm>
            <a:off x="5729818" y="3924300"/>
            <a:ext cx="11218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D325-E98B-45EA-8AB7-6152D9F9CBD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F14A2E-B9A2-41A9-B10C-E91F78B65E2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604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AB5C9-7DBA-4D59-863C-4136FF7E8913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40E6E4-67F1-4ACB-8F8C-36F3A66D36AC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7989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4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0"/>
            <a:ext cx="5388864" cy="391318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0804A-34AE-48A7-AA1C-3C083F561A6F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56DD9B-C9E1-4C2D-A83C-B89E68046BB7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3649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E8271-22FC-468B-BA32-BA05E9F808B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437FF9-95DD-4088-9C08-598E0EABF61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0262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916E2-4E32-4BEC-B7ED-3ED404646D6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0225E1-1571-4B63-B837-3293CFEFAC2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6512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2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9" y="2438402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C5E6D-6C5F-4D24-8BB8-E7ABDD5FA5A2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82B58A-983B-4A9A-9B1B-F4E2BC099B4B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981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D1C64-F999-445E-901D-D9227E0346D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A3146D-0E77-4FB3-B443-3C376DE22B53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1594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42829-2D74-400F-8382-32E6CD0593E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9474B-9EC9-49BA-967E-3337C21BC195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361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4A55C-C92C-410C-B8B1-DDD03796157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2FE298-DB4D-47B3-8A6C-146234498DE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085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43ED-25E2-4CEA-A519-28CA5D186CD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35698D-7C28-4AD3-B392-52D0B52F55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465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F6369-FBAE-4009-BBC7-A5B845BB2F5D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5DAE00-36C5-4258-8612-726086DA04F9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4889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59944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Oval 7"/>
          <p:cNvSpPr/>
          <p:nvPr/>
        </p:nvSpPr>
        <p:spPr>
          <a:xfrm>
            <a:off x="62611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Oval 8"/>
          <p:cNvSpPr/>
          <p:nvPr/>
        </p:nvSpPr>
        <p:spPr>
          <a:xfrm>
            <a:off x="5729818" y="3924300"/>
            <a:ext cx="11218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D325-E98B-45EA-8AB7-6152D9F9CBD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F14A2E-B9A2-41A9-B10C-E91F78B65E2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9692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AB5C9-7DBA-4D59-863C-4136FF7E8913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40E6E4-67F1-4ACB-8F8C-36F3A66D36AC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7581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4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0"/>
            <a:ext cx="5388864" cy="391318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0804A-34AE-48A7-AA1C-3C083F561A6F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56DD9B-C9E1-4C2D-A83C-B89E68046BB7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3741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E8271-22FC-468B-BA32-BA05E9F808B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437FF9-95DD-4088-9C08-598E0EABF61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0312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916E2-4E32-4BEC-B7ED-3ED404646D6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0225E1-1571-4B63-B837-3293CFEFAC2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4457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2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9" y="2438402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C5E6D-6C5F-4D24-8BB8-E7ABDD5FA5A2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82B58A-983B-4A9A-9B1B-F4E2BC099B4B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4561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D1C64-F999-445E-901D-D9227E0346D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A3146D-0E77-4FB3-B443-3C376DE22B53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5428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42829-2D74-400F-8382-32E6CD0593E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9474B-9EC9-49BA-967E-3337C21BC195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0707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4A55C-C92C-410C-B8B1-DDD03796157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2FE298-DB4D-47B3-8A6C-146234498DE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2328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1367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3440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7446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0815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673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6257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731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1922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9698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7324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7232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1426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6605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40468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986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4693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8954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8140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5891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1967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1803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9962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4924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8681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56486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03692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7937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9974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1208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6570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76211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13013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30273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FA43C-7CD0-476F-9479-9BA0E1D8025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478477-50A6-4CD3-A0B5-45EB0F41966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31149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CDCC7A-34A9-49AA-AC9C-C70CEDB3C21D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C08A8A-D35B-45D9-A2BE-0AF7EEE9877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1095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E38F00-DF8F-4245-9EE6-242C680CA9F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8D9097-46FF-478D-A8AD-7B434A86400F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20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B43B1A-64EA-4E71-B497-4DF827958F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0CB6A4-9FD7-422B-9018-603747245EE8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8926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2C60FA-38EE-48ED-8771-8B67405B21A0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B4D16F-CF92-476A-B935-9293DE79692D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2228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CEB10F-ECEF-4115-95E2-DB87E9E69DF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966A2F-0CB6-4D49-91FF-C2DA7FEB33E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40717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1067F1-9641-4661-8CE2-E4C09572765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DCA7D1-8A40-4F2E-8D20-7D17394E0BB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1423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E31B7E-5F56-4253-8C41-BB7AC008ACF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3D7EDD-368C-4422-89F6-7C925E097173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44173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9BFC40-85D5-422D-90F3-2BFCE4F33283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07A083-9F1D-4A07-AAD3-9854E9D2A71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0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FAE8DF-808F-4D63-8F45-975A037C07F9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E1B54D-24B6-4722-A911-3EF28A747D0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27002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B1934-D7B2-402C-A23B-178A912D18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24D389-DE5D-4554-B04A-394355CDF295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7632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FA43C-7CD0-476F-9479-9BA0E1D8025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478477-50A6-4CD3-A0B5-45EB0F41966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69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CDCC7A-34A9-49AA-AC9C-C70CEDB3C21D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C08A8A-D35B-45D9-A2BE-0AF7EEE9877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56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E38F00-DF8F-4245-9EE6-242C680CA9F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8D9097-46FF-478D-A8AD-7B434A86400F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37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B43B1A-64EA-4E71-B497-4DF827958F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0CB6A4-9FD7-422B-9018-603747245EE8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40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2C60FA-38EE-48ED-8771-8B67405B21A0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B4D16F-CF92-476A-B935-9293DE79692D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74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CEB10F-ECEF-4115-95E2-DB87E9E69DF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966A2F-0CB6-4D49-91FF-C2DA7FEB33E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16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1067F1-9641-4661-8CE2-E4C09572765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DCA7D1-8A40-4F2E-8D20-7D17394E0BB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57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E31B7E-5F56-4253-8C41-BB7AC008ACF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3D7EDD-368C-4422-89F6-7C925E097173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20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9BFC40-85D5-422D-90F3-2BFCE4F33283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07A083-9F1D-4A07-AAD3-9854E9D2A71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0143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FAE8DF-808F-4D63-8F45-975A037C07F9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E1B54D-24B6-4722-A911-3EF28A747D0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80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B1934-D7B2-402C-A23B-178A912D18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24D389-DE5D-4554-B04A-394355CDF295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25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16451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3673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17223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79179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15266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2884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79953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69906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99367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86573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615352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24131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428440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37377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33940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72197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54767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02354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36004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92294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778759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75208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26540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6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44776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18443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81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3FF4-44F4-4E5E-B614-625662372936}" type="datetimeFigureOut">
              <a:rPr lang="hu-HU" smtClean="0"/>
              <a:t>2021. 02. 11.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414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21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63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015" y="6499385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5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30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  <a:endParaRPr lang="en-US" alt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5A9A8453-2073-4998-A4A9-DADCC18255A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</p:spPr>
        <p:txBody>
          <a:bodyPr vert="horz" wrap="square" lIns="27432" tIns="45720" rIns="4572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36F34B-CDD8-4F8F-959A-CC101102FD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600" y="6499226"/>
            <a:ext cx="112184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9885" y="6499226"/>
            <a:ext cx="112183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80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  <a:endParaRPr lang="en-US" altLang="hu-H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5A9A8453-2073-4998-A4A9-DADCC18255A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2021. 02. 11.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</p:spPr>
        <p:txBody>
          <a:bodyPr vert="horz" wrap="square" lIns="27432" tIns="45720" rIns="4572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36F34B-CDD8-4F8F-959A-CC101102FD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600" y="6499226"/>
            <a:ext cx="112184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9885" y="6499226"/>
            <a:ext cx="112183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78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572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87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23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C888E-8510-46EE-8DFB-50527AC3FC9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41E3B-6962-4596-97E0-2AA214D940BE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18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C888E-8510-46EE-8DFB-50527AC3FC9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41E3B-6962-4596-97E0-2AA214D940BE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4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314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2021. 02. 11.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217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vimeo.com/62769509" TargetMode="Externa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s://vimeo.com/6276951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pi.reformatus.hu/sites/default/files/interaktiv_tankonyvek/1/TARTALOM/index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6" Type="http://schemas.openxmlformats.org/officeDocument/2006/relationships/hyperlink" Target="https://vimeo.com/62769509" TargetMode="External"/><Relationship Id="rId5" Type="http://schemas.openxmlformats.org/officeDocument/2006/relationships/hyperlink" Target="https://vimeo.com/62769271" TargetMode="External"/><Relationship Id="rId4" Type="http://schemas.openxmlformats.org/officeDocument/2006/relationships/hyperlink" Target="https://reformatus.hu/hittan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hyperlink" Target="https://youtu.be/ewBKvO4WXQ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4.xml"/><Relationship Id="rId5" Type="http://schemas.openxmlformats.org/officeDocument/2006/relationships/image" Target="../media/image60.png"/><Relationship Id="rId4" Type="http://schemas.openxmlformats.org/officeDocument/2006/relationships/hyperlink" Target="https://learningapps.org/watch?v=pjqg7otcc20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74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76.png"/><Relationship Id="rId4" Type="http://schemas.openxmlformats.org/officeDocument/2006/relationships/image" Target="../media/image73.png"/><Relationship Id="rId9" Type="http://schemas.microsoft.com/office/2007/relationships/hdphoto" Target="../media/hdphoto5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xabay.hu/" TargetMode="External"/><Relationship Id="rId2" Type="http://schemas.openxmlformats.org/officeDocument/2006/relationships/hyperlink" Target="http://www.unsplash.com/" TargetMode="External"/><Relationship Id="rId1" Type="http://schemas.openxmlformats.org/officeDocument/2006/relationships/slideLayout" Target="../slideLayouts/slideLayout123.xml"/><Relationship Id="rId4" Type="http://schemas.openxmlformats.org/officeDocument/2006/relationships/hyperlink" Target="http://www.refpedi.h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176270" y="176270"/>
            <a:ext cx="5511959" cy="3650338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  <a:extLst/>
        </p:spPr>
        <p:txBody>
          <a:bodyPr wrap="square">
            <a:no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Áldás</a:t>
            </a: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békesség!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Szeretettel köszöntjük az érdeklődő</a:t>
            </a:r>
            <a:r>
              <a:rPr kumimoji="0" lang="hu-HU" altLang="hu-HU" sz="32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szülőket és gyermekeket</a:t>
            </a:r>
            <a:r>
              <a:rPr kumimoji="0" lang="hu-HU" alt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173" y="36110"/>
            <a:ext cx="2388140" cy="3856901"/>
          </a:xfrm>
          <a:prstGeom prst="rect">
            <a:avLst/>
          </a:prstGeom>
        </p:spPr>
      </p:pic>
      <p:sp>
        <p:nvSpPr>
          <p:cNvPr id="8" name="Szövegdoboz 7"/>
          <p:cNvSpPr txBox="1">
            <a:spLocks noChangeArrowheads="1"/>
          </p:cNvSpPr>
          <p:nvPr/>
        </p:nvSpPr>
        <p:spPr bwMode="auto">
          <a:xfrm>
            <a:off x="3044352" y="4098275"/>
            <a:ext cx="9021162" cy="2595503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  <a:extLst/>
        </p:spPr>
        <p:txBody>
          <a:bodyPr wrap="square">
            <a:no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Ebben a PPT-</a:t>
            </a:r>
            <a:r>
              <a:rPr kumimoji="0" lang="hu-HU" altLang="hu-H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</a:t>
            </a:r>
            <a:r>
              <a:rPr kumimoji="0" lang="hu-HU" altLang="hu-HU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szeretnénk megismertetni</a:t>
            </a:r>
            <a:r>
              <a:rPr kumimoji="0" lang="hu-HU" altLang="hu-HU" sz="36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családjaikat</a:t>
            </a:r>
            <a:r>
              <a:rPr kumimoji="0" lang="hu-HU" altLang="hu-HU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református hittanórák néhány</a:t>
            </a:r>
            <a:r>
              <a:rPr kumimoji="0" lang="hu-HU" altLang="hu-HU" sz="36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jellemzőjével!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altLang="hu-HU" sz="3600" baseline="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52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0942" y="765175"/>
            <a:ext cx="11661058" cy="21605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8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Kedves Szülő! Kérjük, hogy a PPT utolsó diáit a gyermekével együtt nézze meg! Ott az ő számukra is készítettünk néhány  hasznos gondolatot és játékos feladatot!</a:t>
            </a:r>
            <a:endParaRPr lang="hu-HU" sz="38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Alcím 2"/>
          <p:cNvSpPr>
            <a:spLocks noGrp="1"/>
          </p:cNvSpPr>
          <p:nvPr>
            <p:ph type="subTitle" idx="1"/>
          </p:nvPr>
        </p:nvSpPr>
        <p:spPr>
          <a:xfrm>
            <a:off x="2208214" y="3789363"/>
            <a:ext cx="7488237" cy="2735262"/>
          </a:xfrm>
        </p:spPr>
        <p:txBody>
          <a:bodyPr/>
          <a:lstStyle/>
          <a:p>
            <a:pPr eaLnBrk="1" hangingPunct="1"/>
            <a:endParaRPr lang="hu-HU" altLang="hu-HU" sz="2800" dirty="0" smtClean="0">
              <a:solidFill>
                <a:srgbClr val="898989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sz="2800" dirty="0" smtClean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Egyházközség </a:t>
            </a:r>
            <a:r>
              <a:rPr lang="hu-HU" altLang="hu-HU" sz="28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neve: </a:t>
            </a:r>
          </a:p>
          <a:p>
            <a:pPr eaLnBrk="1" hangingPunct="1"/>
            <a:endParaRPr lang="hu-HU" altLang="hu-HU" sz="2800" dirty="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hu-HU" altLang="hu-HU" sz="28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Hittanoktatást végzi: </a:t>
            </a:r>
          </a:p>
        </p:txBody>
      </p:sp>
    </p:spTree>
    <p:extLst>
      <p:ext uri="{BB962C8B-B14F-4D97-AF65-F5344CB8AC3E}">
        <p14:creationId xmlns:p14="http://schemas.microsoft.com/office/powerpoint/2010/main" val="7386909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75520" y="404664"/>
            <a:ext cx="8435280" cy="1728192"/>
          </a:xfrm>
        </p:spPr>
        <p:txBody>
          <a:bodyPr/>
          <a:lstStyle/>
          <a:p>
            <a:r>
              <a:rPr lang="hu-HU" dirty="0" smtClean="0"/>
              <a:t>Hit- és erkölcstan vagy etika?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963" y="1580356"/>
            <a:ext cx="1719263" cy="1371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kerekített téglalap 3"/>
          <p:cNvSpPr/>
          <p:nvPr/>
        </p:nvSpPr>
        <p:spPr>
          <a:xfrm>
            <a:off x="101045" y="2432707"/>
            <a:ext cx="5825613" cy="24924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„Mindenkinek </a:t>
            </a:r>
            <a:r>
              <a:rPr lang="hu-HU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 értékrendje, csak az a kérdés, hogy milyen életet formálnak.” </a:t>
            </a:r>
          </a:p>
          <a:p>
            <a:pPr algn="ctr"/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(John C</a:t>
            </a:r>
            <a:r>
              <a:rPr lang="hu-H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Maxwell, keresztyén </a:t>
            </a:r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író)</a:t>
            </a:r>
          </a:p>
        </p:txBody>
      </p:sp>
      <p:sp>
        <p:nvSpPr>
          <p:cNvPr id="8" name="Lekerekített téglalap 7"/>
          <p:cNvSpPr/>
          <p:nvPr/>
        </p:nvSpPr>
        <p:spPr>
          <a:xfrm>
            <a:off x="6209071" y="3846246"/>
            <a:ext cx="5825613" cy="24924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református </a:t>
            </a:r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hit- és erkölcstan Isten Igéje alapján maradandó értéket, keresztyén értékrendet közvetít a gyermekek és fiatalok számára.</a:t>
            </a:r>
          </a:p>
          <a:p>
            <a:pPr algn="ctr"/>
            <a:endParaRPr lang="hu-H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04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Miért a református hit- és erkölcstan?</a:t>
            </a:r>
            <a:endParaRPr lang="hu-HU" dirty="0"/>
          </a:p>
        </p:txBody>
      </p:sp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76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/>
          <p:cNvSpPr>
            <a:spLocks noGrp="1"/>
          </p:cNvSpPr>
          <p:nvPr>
            <p:ph type="title"/>
          </p:nvPr>
        </p:nvSpPr>
        <p:spPr bwMode="auto">
          <a:xfrm>
            <a:off x="1189038" y="280118"/>
            <a:ext cx="6707188" cy="1143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</a:pPr>
            <a:r>
              <a:rPr lang="hu-HU" altLang="hu-HU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Istennel: maradandó értékrend, öröm és reménység a tanórákon</a:t>
            </a:r>
          </a:p>
        </p:txBody>
      </p:sp>
      <p:pic>
        <p:nvPicPr>
          <p:cNvPr id="8195" name="Picture 1" descr="\\Ml110\rpi-km\KÉPTÁR_20160205\RPI képtár,2016.02.05\004.Keresztyén gyülekezetek, egyházi élet\Imádság\shutterstock_1764721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213100"/>
            <a:ext cx="2085975" cy="13858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Kép 4" descr="\\Ml110\rpi-km\KÉPTÁR_20160205\RPI képtár,2016.02.05\004.Keresztyén gyülekezetek, egyházi élet\keresztek\shutterstock_1180367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6" y="1628775"/>
            <a:ext cx="5040313" cy="3816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Kép 5" descr="\\Ml110\rpi-km\KÉPTÁR_20160205\RPI képtár,2016.02.05\004.Keresztyén gyülekezetek, egyházi élet\Biblia\Biblia (3) TG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12876"/>
            <a:ext cx="1885950" cy="1266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2" descr="\\Ml110\rpi-km\KÉPTÁR_20160205\RPI képtár,2016.02.05\004.Keresztyén gyülekezetek, egyházi élet\Biblia\shutterstock_6733447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464" y="2708276"/>
            <a:ext cx="2052637" cy="1368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9" name="Picture 3" descr="\\Ml110\rpi-km\KÉPTÁR_20160205\RPI képtár,2016.02.05\004.Keresztyén gyülekezetek, egyházi élet\szimbólumok\Israel B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463" y="476250"/>
            <a:ext cx="2076450" cy="15573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4" descr="\\Ml110\rpi-km\KÉPTÁR_20160205\RPI képtár,2016.02.05\001.Embereket tartalmazó képek\gyerekek\éneklő gyerekek_shutterstock_15334127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18" y="5376145"/>
            <a:ext cx="2232281" cy="1412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5" descr="\\Ml110\rpi-km\KÉPTÁR_20160205\RPI képtár,2016.02.05\001.Embereket tartalmazó képek\serdülők, fiatalok\a tanulás lehet jó_shutterstock_14375896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2" y="5157787"/>
            <a:ext cx="2746835" cy="182933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3" descr="C:\Users\Baba\Downloads\shutterstock_14456613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6" y="4941889"/>
            <a:ext cx="2613025" cy="17414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09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974994" y="319718"/>
            <a:ext cx="10242013" cy="954950"/>
          </a:xfrm>
        </p:spPr>
        <p:txBody>
          <a:bodyPr/>
          <a:lstStyle/>
          <a:p>
            <a:r>
              <a:rPr lang="hu-H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BIBLIA – MŰVELTSÉG </a:t>
            </a:r>
            <a:r>
              <a:rPr lang="hu-HU" sz="4800" b="1" dirty="0">
                <a:latin typeface="Arial" panose="020B0604020202020204" pitchFamily="34" charset="0"/>
                <a:cs typeface="Arial" panose="020B0604020202020204" pitchFamily="34" charset="0"/>
              </a:rPr>
              <a:t>– ÉLMÉNY</a:t>
            </a:r>
          </a:p>
        </p:txBody>
      </p:sp>
      <p:pic>
        <p:nvPicPr>
          <p:cNvPr id="1028" name="Picture 4" descr="http://1.bp.blogspot.com/_MruaWw2_OAs/TJME3hgVfRI/AAAAAAAAAyc/Rs9jzWviQz8/s1600/Bib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1383897"/>
            <a:ext cx="1947514" cy="2932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lh3.googleusercontent.com/wr7q_8U1OTnvW1siOdeCmX-_rfdd_KmkAeYfC6TJ4ao=w310-h207-p-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254" y="3938534"/>
            <a:ext cx="3776946" cy="252202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http://mail.reformatus.hu/service/home/~/?auth=co&amp;loc=hu&amp;id=20470&amp;part=2"/>
          <p:cNvSpPr>
            <a:spLocks noChangeAspect="1" noChangeArrowheads="1"/>
          </p:cNvSpPr>
          <p:nvPr/>
        </p:nvSpPr>
        <p:spPr bwMode="auto">
          <a:xfrm>
            <a:off x="1679575" y="-2719388"/>
            <a:ext cx="5067300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7" y="1440983"/>
            <a:ext cx="2083935" cy="23312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Egyenes összekötő nyíllal 5"/>
          <p:cNvCxnSpPr/>
          <p:nvPr/>
        </p:nvCxnSpPr>
        <p:spPr>
          <a:xfrm>
            <a:off x="4135075" y="2191766"/>
            <a:ext cx="1685356" cy="15314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/>
          <p:cNvCxnSpPr/>
          <p:nvPr/>
        </p:nvCxnSpPr>
        <p:spPr>
          <a:xfrm>
            <a:off x="4119254" y="2060848"/>
            <a:ext cx="284084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177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dirty="0" smtClean="0">
                <a:effectLst/>
                <a:latin typeface="Arial" panose="020B0604020202020204" pitchFamily="34" charset="0"/>
              </a:rPr>
              <a:t>Miről szól?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>
          <a:xfrm>
            <a:off x="609599" y="1600201"/>
            <a:ext cx="11159613" cy="4992328"/>
          </a:xfrm>
        </p:spPr>
        <p:txBody>
          <a:bodyPr/>
          <a:lstStyle/>
          <a:p>
            <a:pPr marL="0" indent="0" eaLnBrk="1" hangingPunct="1">
              <a:buNone/>
            </a:pPr>
            <a:endParaRPr lang="hu-HU" altLang="hu-HU" sz="2800" dirty="0"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Egy változó világban </a:t>
            </a:r>
            <a:r>
              <a:rPr lang="hu-HU" altLang="hu-HU" sz="2800" dirty="0" smtClean="0">
                <a:latin typeface="Arial" panose="020B0604020202020204" pitchFamily="34" charset="0"/>
              </a:rPr>
              <a:t>örök értékeket szeretnénk átadni.</a:t>
            </a:r>
            <a:endParaRPr lang="hu-HU" altLang="hu-HU" sz="2800" dirty="0"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sz="2800" dirty="0" smtClean="0">
                <a:latin typeface="Arial" panose="020B0604020202020204" pitchFamily="34" charset="0"/>
              </a:rPr>
              <a:t>Törekszünk a keresztyén értékrend megismertetésére.</a:t>
            </a:r>
            <a:endParaRPr lang="hu-HU" altLang="hu-HU" sz="2800" dirty="0"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sz="2800" dirty="0" smtClean="0">
                <a:latin typeface="Arial" panose="020B0604020202020204" pitchFamily="34" charset="0"/>
              </a:rPr>
              <a:t>Tudta? A </a:t>
            </a:r>
            <a:r>
              <a:rPr lang="hu-HU" altLang="hu-HU" sz="2800" dirty="0">
                <a:latin typeface="Arial" panose="020B0604020202020204" pitchFamily="34" charset="0"/>
              </a:rPr>
              <a:t>Szentírás ismerete az alapműveltség része.</a:t>
            </a:r>
          </a:p>
          <a:p>
            <a:pPr eaLnBrk="1" hangingPunct="1"/>
            <a:r>
              <a:rPr lang="hu-HU" altLang="hu-HU" sz="2800" dirty="0" smtClean="0">
                <a:latin typeface="Arial" panose="020B0604020202020204" pitchFamily="34" charset="0"/>
              </a:rPr>
              <a:t>Fontosnak tartjuk az életre </a:t>
            </a:r>
            <a:r>
              <a:rPr lang="hu-HU" altLang="hu-HU" sz="2800" dirty="0">
                <a:latin typeface="Arial" panose="020B0604020202020204" pitchFamily="34" charset="0"/>
              </a:rPr>
              <a:t>bátorító </a:t>
            </a:r>
            <a:r>
              <a:rPr lang="hu-HU" altLang="hu-HU" sz="2800" dirty="0" smtClean="0">
                <a:latin typeface="Arial" panose="020B0604020202020204" pitchFamily="34" charset="0"/>
              </a:rPr>
              <a:t>szemléletet.</a:t>
            </a:r>
            <a:endParaRPr lang="hu-HU" altLang="hu-HU" sz="2800" dirty="0"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sz="2800" dirty="0" smtClean="0">
                <a:latin typeface="Arial" panose="020B0604020202020204" pitchFamily="34" charset="0"/>
              </a:rPr>
              <a:t>Törekszünk az élményt jelentő hittanórák tartására.</a:t>
            </a:r>
            <a:endParaRPr lang="hu-HU" altLang="hu-HU" sz="2800" dirty="0"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sz="2800" dirty="0" smtClean="0">
                <a:latin typeface="Arial" panose="020B0604020202020204" pitchFamily="34" charset="0"/>
              </a:rPr>
              <a:t>Isten Igéjét közel vivő, és játékos</a:t>
            </a:r>
            <a:r>
              <a:rPr lang="hu-HU" altLang="hu-HU" sz="2800" dirty="0">
                <a:latin typeface="Arial" panose="020B0604020202020204" pitchFamily="34" charset="0"/>
              </a:rPr>
              <a:t>, gyermekközpontú </a:t>
            </a:r>
            <a:r>
              <a:rPr lang="hu-HU" altLang="hu-HU" sz="2800" dirty="0" smtClean="0">
                <a:latin typeface="Arial" panose="020B0604020202020204" pitchFamily="34" charset="0"/>
              </a:rPr>
              <a:t>megközelítésmóddal szeretnénk szolgálni a gyermekek, fiatalok között. </a:t>
            </a:r>
            <a:endParaRPr lang="hu-HU" altLang="hu-HU" sz="2800" dirty="0">
              <a:latin typeface="Arial" panose="020B0604020202020204" pitchFamily="34" charset="0"/>
            </a:endParaRPr>
          </a:p>
          <a:p>
            <a:pPr eaLnBrk="1" hangingPunct="1"/>
            <a:endParaRPr lang="hu-HU" altLang="hu-HU" sz="2800" dirty="0">
              <a:latin typeface="Arial" panose="020B0604020202020204" pitchFamily="34" charset="0"/>
            </a:endParaRPr>
          </a:p>
        </p:txBody>
      </p:sp>
      <p:pic>
        <p:nvPicPr>
          <p:cNvPr id="7172" name="Picture 2" descr="C:\Users\Szászi Andrea\Desktop\shutterstock\RPI képek\shutterstock_1041589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562" y="254307"/>
            <a:ext cx="1517650" cy="1544638"/>
          </a:xfrm>
          <a:prstGeom prst="roundRect">
            <a:avLst>
              <a:gd name="adj" fmla="val 8594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16232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45675" y="663677"/>
            <a:ext cx="8435280" cy="1600200"/>
          </a:xfrm>
        </p:spPr>
        <p:txBody>
          <a:bodyPr/>
          <a:lstStyle/>
          <a:p>
            <a:r>
              <a:rPr lang="hu-HU" sz="44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változó világban </a:t>
            </a:r>
            <a:r>
              <a:rPr lang="hu-HU" sz="4400" dirty="0" smtClean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maradandó </a:t>
            </a:r>
            <a:r>
              <a:rPr lang="hu-HU" sz="44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értékekre van szükség.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368711" y="2069190"/>
            <a:ext cx="11253018" cy="4528162"/>
          </a:xfrm>
        </p:spPr>
        <p:txBody>
          <a:bodyPr>
            <a:normAutofit/>
          </a:bodyPr>
          <a:lstStyle/>
          <a:p>
            <a:pPr algn="just"/>
            <a:endParaRPr lang="hu-HU" dirty="0" smtClean="0"/>
          </a:p>
          <a:p>
            <a:pPr algn="just"/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Isten Igéje örök és állandó a változások között is.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endParaRPr lang="hu-HU" dirty="0" smtClean="0"/>
          </a:p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 hit- és erkölcstan órák Isten Igéjét veszik alapul.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 változó világ kihívásaira akarnak reagálni – de ezt maradandó értékek alapján teszik:</a:t>
            </a:r>
          </a:p>
          <a:p>
            <a:pPr lvl="1" algn="just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Szeretetet Isten és az embertársak iránt.</a:t>
            </a:r>
          </a:p>
          <a:p>
            <a:pPr lvl="1" algn="just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Békesség, megértés, elfogadás és befogás mások iránt.</a:t>
            </a:r>
          </a:p>
          <a:p>
            <a:pPr lvl="1" algn="just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Felelősségteljes élet a családban, iskolában és barátok között.</a:t>
            </a:r>
          </a:p>
          <a:p>
            <a:pPr lvl="1" algn="just"/>
            <a:endParaRPr lang="hu-HU" sz="2400" dirty="0"/>
          </a:p>
          <a:p>
            <a:pPr lvl="1" algn="just"/>
            <a:endParaRPr lang="hu-HU" sz="2000" dirty="0"/>
          </a:p>
        </p:txBody>
      </p:sp>
      <p:sp>
        <p:nvSpPr>
          <p:cNvPr id="6" name="Lefelé nyíl 5"/>
          <p:cNvSpPr/>
          <p:nvPr/>
        </p:nvSpPr>
        <p:spPr>
          <a:xfrm>
            <a:off x="5799566" y="2959156"/>
            <a:ext cx="368443" cy="7438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7" name="Picture 4" descr="http://1.bp.blogspot.com/_MruaWw2_OAs/TJME3hgVfRI/AAAAAAAAAyc/Rs9jzWviQz8/s1600/Bib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240" y="188639"/>
            <a:ext cx="1248915" cy="1880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zis 2"/>
          <p:cNvSpPr/>
          <p:nvPr/>
        </p:nvSpPr>
        <p:spPr>
          <a:xfrm>
            <a:off x="292624" y="317753"/>
            <a:ext cx="2713702" cy="13568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Miért a hittan?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055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75520" y="468990"/>
            <a:ext cx="8435280" cy="1600200"/>
          </a:xfrm>
        </p:spPr>
        <p:txBody>
          <a:bodyPr/>
          <a:lstStyle/>
          <a:p>
            <a:r>
              <a:rPr lang="hu-HU" sz="4400" dirty="0">
                <a:effectLst/>
                <a:latin typeface="Times New Roman"/>
                <a:ea typeface="Calibri"/>
              </a:rPr>
              <a:t>Az alapműveltség fontos </a:t>
            </a:r>
            <a:br>
              <a:rPr lang="hu-HU" sz="4400" dirty="0">
                <a:effectLst/>
                <a:latin typeface="Times New Roman"/>
                <a:ea typeface="Calibri"/>
              </a:rPr>
            </a:br>
            <a:r>
              <a:rPr lang="hu-HU" sz="4400" dirty="0">
                <a:effectLst/>
                <a:latin typeface="Times New Roman"/>
                <a:ea typeface="Calibri"/>
              </a:rPr>
              <a:t>része a Biblia ismerete</a:t>
            </a:r>
            <a:r>
              <a:rPr lang="hu-HU" dirty="0" smtClean="0">
                <a:effectLst/>
                <a:latin typeface="Times New Roman"/>
                <a:ea typeface="Calibri"/>
              </a:rPr>
              <a:t>.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847528" y="2069190"/>
            <a:ext cx="8363272" cy="4312138"/>
          </a:xfrm>
        </p:spPr>
        <p:txBody>
          <a:bodyPr/>
          <a:lstStyle/>
          <a:p>
            <a:pPr algn="just"/>
            <a:r>
              <a:rPr lang="hu-HU" b="1" dirty="0" smtClean="0"/>
              <a:t>A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hit- és erkölcstan órákon szentírási történeteket tanulunk. </a:t>
            </a:r>
          </a:p>
          <a:p>
            <a:pPr marL="0" indent="0" algn="just">
              <a:buNone/>
            </a:pP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Isten szeretetét közvetítve.</a:t>
            </a:r>
          </a:p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 gyermekek és fiatalok egyéni és csoportos sajátosságait figyelembe véve.</a:t>
            </a:r>
          </a:p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Játékosan, élvezetesen és élményt adóan.</a:t>
            </a:r>
          </a:p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Hitelesen.</a:t>
            </a:r>
          </a:p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Megismertetve az bibliai kor világát is</a:t>
            </a:r>
            <a:r>
              <a:rPr lang="hu-HU" dirty="0" smtClean="0"/>
              <a:t>. </a:t>
            </a:r>
          </a:p>
        </p:txBody>
      </p:sp>
      <p:pic>
        <p:nvPicPr>
          <p:cNvPr id="5" name="Picture 4" descr="http://1.bp.blogspot.com/_MruaWw2_OAs/TJME3hgVfRI/AAAAAAAAAyc/Rs9jzWviQz8/s1600/Bib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958" y="188639"/>
            <a:ext cx="1248915" cy="18805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efelé nyíl 5"/>
          <p:cNvSpPr/>
          <p:nvPr/>
        </p:nvSpPr>
        <p:spPr>
          <a:xfrm>
            <a:off x="5799565" y="269037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/>
          <p:cNvSpPr/>
          <p:nvPr/>
        </p:nvSpPr>
        <p:spPr>
          <a:xfrm>
            <a:off x="292624" y="317753"/>
            <a:ext cx="2713702" cy="13568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Miért a hittan?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523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48515" y="1691222"/>
            <a:ext cx="8075240" cy="9795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hu-HU" sz="3600" b="1" dirty="0"/>
              <a:t>A </a:t>
            </a:r>
            <a:r>
              <a:rPr lang="hu-HU" sz="3200" b="1" dirty="0">
                <a:latin typeface="Arial" panose="020B0604020202020204" pitchFamily="34" charset="0"/>
                <a:cs typeface="Arial" panose="020B0604020202020204" pitchFamily="34" charset="0"/>
              </a:rPr>
              <a:t>református hit- és erkölcstan összhangban van más tantárgyakkal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69306" y="2896275"/>
            <a:ext cx="9613703" cy="3208897"/>
          </a:xfrm>
        </p:spPr>
        <p:txBody>
          <a:bodyPr/>
          <a:lstStyle/>
          <a:p>
            <a:endParaRPr lang="hu-HU" dirty="0" smtClean="0"/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 feladatgyűjtemények és tankönyvek az adott évfolyam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magyar nyelv- és irodalom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tananyagához is kapcsolódnak. 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egyháztörténeti ismeretek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az adott évfolyamon tanult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történelem elmélyítését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segítik elő 5-8. évfolyamon.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Előkerülnek olyan témák, melyek az önismerethez, családi életre neveléshez és az etika területéhez tartoznak. 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llipszis 3"/>
          <p:cNvSpPr/>
          <p:nvPr/>
        </p:nvSpPr>
        <p:spPr>
          <a:xfrm>
            <a:off x="107576" y="108829"/>
            <a:ext cx="5147187" cy="13568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Kapcsolódások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486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7613" y="2143229"/>
            <a:ext cx="10083458" cy="148272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hu-HU" dirty="0" smtClean="0"/>
              <a:t>Mi történik egy hittanórán?</a:t>
            </a:r>
            <a:endParaRPr lang="hu-HU" dirty="0"/>
          </a:p>
        </p:txBody>
      </p:sp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17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3678" y="848300"/>
            <a:ext cx="6666270" cy="221705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IDE </a:t>
            </a:r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kattintva egy alsó tagozatos hittanórába tekinthetünk bele.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663678" y="4148383"/>
            <a:ext cx="6666270" cy="223192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IDE</a:t>
            </a:r>
            <a:r>
              <a:rPr kumimoji="0" lang="hu-H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kumimoji="0" lang="hu-H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kattintva egy felső tagozatos hittanórába tekinthetünk bele.</a:t>
            </a:r>
            <a:endParaRPr kumimoji="0" lang="hu-HU" sz="4000" b="0" i="0" u="none" strike="noStrike" kern="1200" cap="none" spc="0" normalizeH="0" baseline="0" noProof="0" dirty="0">
              <a:ln>
                <a:noFill/>
              </a:ln>
              <a:solidFill>
                <a:srgbClr val="2F5897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llipszis 2"/>
          <p:cNvSpPr/>
          <p:nvPr/>
        </p:nvSpPr>
        <p:spPr>
          <a:xfrm>
            <a:off x="8023123" y="2905639"/>
            <a:ext cx="3303639" cy="9144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Információk szülőknek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1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545886" y="3867306"/>
            <a:ext cx="6941574" cy="21425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 sz="4000" dirty="0" smtClean="0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IDE</a:t>
            </a:r>
            <a:r>
              <a:rPr lang="hu-HU" sz="4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kattintva az 1. osztályos digitális hittankönyv leckéit láthatják. </a:t>
            </a:r>
            <a:endParaRPr lang="hu-HU" sz="4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llipszis 2"/>
          <p:cNvSpPr/>
          <p:nvPr/>
        </p:nvSpPr>
        <p:spPr>
          <a:xfrm>
            <a:off x="8568813" y="2492477"/>
            <a:ext cx="3303639" cy="9144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Információk szülőknek</a:t>
            </a:r>
            <a:endParaRPr lang="hu-H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Ötszög 5"/>
          <p:cNvSpPr/>
          <p:nvPr/>
        </p:nvSpPr>
        <p:spPr>
          <a:xfrm>
            <a:off x="8171383" y="4816360"/>
            <a:ext cx="3464704" cy="147484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További információk a </a:t>
            </a:r>
            <a:r>
              <a:rPr lang="hu-H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hittan.info oldalon</a:t>
            </a:r>
            <a:r>
              <a:rPr lang="hu-H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hu-H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1229809" y="850531"/>
            <a:ext cx="6941574" cy="21139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IDE</a:t>
            </a:r>
            <a:r>
              <a:rPr kumimoji="0" lang="hu-H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 </a:t>
            </a:r>
            <a:r>
              <a:rPr kumimoji="0" lang="hu-H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kattintva a hittanórai erkölcsi nevelésről hallhatnak.</a:t>
            </a:r>
            <a:endParaRPr kumimoji="0" lang="hu-HU" sz="4000" b="0" i="0" u="none" strike="noStrike" kern="1200" cap="none" spc="0" normalizeH="0" baseline="0" noProof="0" dirty="0">
              <a:ln>
                <a:noFill/>
              </a:ln>
              <a:solidFill>
                <a:srgbClr val="2F589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54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227010" y="2827931"/>
            <a:ext cx="6838336" cy="348082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hu-HU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évfolyam: </a:t>
            </a:r>
            <a:r>
              <a:rPr lang="hu-HU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beiratkozáskor kitölteni az adatlapot és bejelölni a református hit- és erkölcstant.</a:t>
            </a:r>
          </a:p>
          <a:p>
            <a:r>
              <a:rPr lang="hu-HU" sz="28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2-7. </a:t>
            </a:r>
            <a:r>
              <a:rPr lang="hu-HU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évfolyam:</a:t>
            </a:r>
            <a:r>
              <a:rPr lang="hu-HU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ha nem szeretnének változtatni, nem kell semmit tenniük. </a:t>
            </a:r>
            <a:endParaRPr lang="hu-HU" sz="280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8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 </a:t>
            </a:r>
            <a:r>
              <a:rPr lang="hu-HU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változtatni szeretnének: május 20-ig írásban kell az iskola vezetősége felé jelezni a szándékot. </a:t>
            </a:r>
          </a:p>
        </p:txBody>
      </p:sp>
      <p:sp>
        <p:nvSpPr>
          <p:cNvPr id="3" name="Ellipszis 2"/>
          <p:cNvSpPr/>
          <p:nvPr/>
        </p:nvSpPr>
        <p:spPr>
          <a:xfrm>
            <a:off x="8568813" y="2492477"/>
            <a:ext cx="3303639" cy="9144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Információk szülőknek</a:t>
            </a:r>
            <a:endParaRPr lang="hu-H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Ötszög 5"/>
          <p:cNvSpPr/>
          <p:nvPr/>
        </p:nvSpPr>
        <p:spPr>
          <a:xfrm>
            <a:off x="7263436" y="4306529"/>
            <a:ext cx="4837469" cy="2227006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következő diákon gyermekeknek szóló anyagok találhatók.</a:t>
            </a:r>
          </a:p>
          <a:p>
            <a:pPr algn="ctr"/>
            <a:endParaRPr lang="hu-HU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Kérjük a szülők segítségét az olvasásban. </a:t>
            </a:r>
            <a:endParaRPr lang="hu-H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388374" y="638893"/>
            <a:ext cx="8342671" cy="126364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Teendők református hit- és erkölcstan </a:t>
            </a:r>
            <a:r>
              <a:rPr lang="hu-H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tantárgy választása </a:t>
            </a:r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esetén</a:t>
            </a:r>
            <a:endParaRPr kumimoji="0" lang="hu-HU" sz="3600" b="0" i="0" u="none" strike="noStrike" kern="1200" cap="none" spc="0" normalizeH="0" baseline="0" noProof="0" dirty="0">
              <a:ln>
                <a:noFill/>
              </a:ln>
              <a:solidFill>
                <a:srgbClr val="2F5897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74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66" y="1005887"/>
            <a:ext cx="9010669" cy="6248942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525" y="49122"/>
            <a:ext cx="3311965" cy="248786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8696" y="2462693"/>
            <a:ext cx="3933778" cy="439530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5"/>
          <a:srcRect l="3837" t="3415" r="15430"/>
          <a:stretch/>
        </p:blipFill>
        <p:spPr>
          <a:xfrm>
            <a:off x="9389342" y="2274785"/>
            <a:ext cx="2689168" cy="453596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390900" y="5951633"/>
            <a:ext cx="47243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megismerjük egymást.</a:t>
            </a:r>
            <a:endParaRPr kumimoji="0" lang="hu-HU" sz="3400" b="0" i="0" u="none" strike="noStrike" kern="1200" cap="none" spc="0" normalizeH="0" baseline="0" noProof="0" dirty="0">
              <a:ln>
                <a:noFill/>
              </a:ln>
              <a:solidFill>
                <a:srgbClr val="B26A2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3390900" y="5247201"/>
            <a:ext cx="43776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400" dirty="0">
                <a:solidFill>
                  <a:srgbClr val="B26A28"/>
                </a:solidFill>
                <a:latin typeface="Arial" panose="020B0604020202020204"/>
              </a:rPr>
              <a:t>K</a:t>
            </a:r>
            <a:r>
              <a:rPr kumimoji="0" lang="hu-HU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özösen</a:t>
            </a:r>
            <a:r>
              <a:rPr kumimoji="0" lang="hu-HU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játszunk és</a:t>
            </a:r>
            <a:endParaRPr kumimoji="0" lang="hu-HU" sz="3400" b="0" i="0" u="none" strike="noStrike" kern="1200" cap="none" spc="0" normalizeH="0" baseline="0" noProof="0" dirty="0">
              <a:ln>
                <a:noFill/>
              </a:ln>
              <a:solidFill>
                <a:srgbClr val="B26A2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3390900" y="3223578"/>
            <a:ext cx="63979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400" dirty="0">
                <a:solidFill>
                  <a:srgbClr val="B26A28"/>
                </a:solidFill>
                <a:latin typeface="Arial" panose="020B0604020202020204"/>
              </a:rPr>
              <a:t>A</a:t>
            </a:r>
            <a:r>
              <a:rPr kumimoji="0" lang="hu-HU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Bibliából megismerjük Istent.</a:t>
            </a:r>
            <a:endParaRPr kumimoji="0" lang="hu-HU" sz="3400" b="0" i="0" u="none" strike="noStrike" kern="1200" cap="none" spc="0" normalizeH="0" baseline="0" noProof="0" dirty="0">
              <a:ln>
                <a:noFill/>
              </a:ln>
              <a:solidFill>
                <a:srgbClr val="B26A2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3390900" y="3927216"/>
            <a:ext cx="46116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400" dirty="0">
                <a:solidFill>
                  <a:srgbClr val="B26A28"/>
                </a:solidFill>
                <a:latin typeface="Arial" panose="020B0604020202020204"/>
              </a:rPr>
              <a:t>I</a:t>
            </a:r>
            <a:r>
              <a:rPr kumimoji="0" lang="hu-HU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mádkozunk</a:t>
            </a:r>
            <a:r>
              <a:rPr kumimoji="0" lang="hu-HU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Istenhez.</a:t>
            </a:r>
            <a:endParaRPr kumimoji="0" lang="hu-HU" sz="3400" b="0" i="0" u="none" strike="noStrike" kern="1200" cap="none" spc="0" normalizeH="0" baseline="0" noProof="0" dirty="0">
              <a:ln>
                <a:noFill/>
              </a:ln>
              <a:solidFill>
                <a:srgbClr val="B26A2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3390900" y="4542769"/>
            <a:ext cx="66675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Bibliai történeteket tanulunk.</a:t>
            </a:r>
            <a:endParaRPr kumimoji="0" lang="hu-HU" sz="3400" b="0" i="0" u="none" strike="noStrike" kern="1200" cap="none" spc="0" normalizeH="0" baseline="0" noProof="0" dirty="0">
              <a:ln>
                <a:noFill/>
              </a:ln>
              <a:solidFill>
                <a:srgbClr val="B26A2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514745" y="246702"/>
            <a:ext cx="5391303" cy="1600438"/>
          </a:xfrm>
          <a:prstGeom prst="round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4400" b="1" dirty="0" smtClean="0">
                <a:latin typeface="Arial" panose="020B0604020202020204"/>
              </a:rPr>
              <a:t>Isten hozott a hittanórán!</a:t>
            </a:r>
            <a:endParaRPr kumimoji="0" lang="hu-HU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082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1"/>
          <p:cNvGrpSpPr/>
          <p:nvPr/>
        </p:nvGrpSpPr>
        <p:grpSpPr>
          <a:xfrm>
            <a:off x="1000727" y="518013"/>
            <a:ext cx="10190547" cy="2160601"/>
            <a:chOff x="1010836" y="518013"/>
            <a:chExt cx="10190547" cy="2160601"/>
          </a:xfrm>
        </p:grpSpPr>
        <p:pic>
          <p:nvPicPr>
            <p:cNvPr id="5" name="Kép 4"/>
            <p:cNvPicPr>
              <a:picLocks noChangeAspect="1"/>
            </p:cNvPicPr>
            <p:nvPr/>
          </p:nvPicPr>
          <p:blipFill rotWithShape="1">
            <a:blip r:embed="rId2"/>
            <a:srcRect l="1077" t="887" r="2783" b="-887"/>
            <a:stretch/>
          </p:blipFill>
          <p:spPr>
            <a:xfrm>
              <a:off x="1010836" y="518013"/>
              <a:ext cx="2160000" cy="2160000"/>
            </a:xfrm>
            <a:prstGeom prst="rect">
              <a:avLst/>
            </a:prstGeom>
          </p:spPr>
        </p:pic>
        <p:pic>
          <p:nvPicPr>
            <p:cNvPr id="7" name="Kép 6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87685" y="518614"/>
              <a:ext cx="2160000" cy="2160000"/>
            </a:xfrm>
            <a:prstGeom prst="rect">
              <a:avLst/>
            </a:prstGeom>
          </p:spPr>
        </p:pic>
        <p:pic>
          <p:nvPicPr>
            <p:cNvPr id="9" name="Kép 8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64534" y="518614"/>
              <a:ext cx="2160000" cy="2159399"/>
            </a:xfrm>
            <a:prstGeom prst="rect">
              <a:avLst/>
            </a:prstGeom>
          </p:spPr>
        </p:pic>
        <p:pic>
          <p:nvPicPr>
            <p:cNvPr id="10" name="Kép 9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41383" y="518614"/>
              <a:ext cx="2160000" cy="2160000"/>
            </a:xfrm>
            <a:prstGeom prst="rect">
              <a:avLst/>
            </a:prstGeom>
          </p:spPr>
        </p:pic>
      </p:grpSp>
      <p:grpSp>
        <p:nvGrpSpPr>
          <p:cNvPr id="3" name="Csoportba foglalás 2"/>
          <p:cNvGrpSpPr/>
          <p:nvPr/>
        </p:nvGrpSpPr>
        <p:grpSpPr>
          <a:xfrm>
            <a:off x="1000727" y="3168176"/>
            <a:ext cx="10190547" cy="2160000"/>
            <a:chOff x="1010836" y="3168176"/>
            <a:chExt cx="10190547" cy="2160000"/>
          </a:xfrm>
        </p:grpSpPr>
        <p:pic>
          <p:nvPicPr>
            <p:cNvPr id="12" name="Kép 11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0836" y="3168176"/>
              <a:ext cx="2160000" cy="2160000"/>
            </a:xfrm>
            <a:prstGeom prst="rect">
              <a:avLst/>
            </a:prstGeom>
          </p:spPr>
        </p:pic>
        <p:pic>
          <p:nvPicPr>
            <p:cNvPr id="13" name="Kép 12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79900" y="3168176"/>
              <a:ext cx="2161576" cy="2160000"/>
            </a:xfrm>
            <a:prstGeom prst="rect">
              <a:avLst/>
            </a:prstGeom>
          </p:spPr>
        </p:pic>
        <p:pic>
          <p:nvPicPr>
            <p:cNvPr id="14" name="Kép 13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64534" y="3168176"/>
              <a:ext cx="2160000" cy="2160000"/>
            </a:xfrm>
            <a:prstGeom prst="rect">
              <a:avLst/>
            </a:prstGeom>
          </p:spPr>
        </p:pic>
        <p:pic>
          <p:nvPicPr>
            <p:cNvPr id="15" name="Kép 14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041383" y="3168176"/>
              <a:ext cx="2160000" cy="2160000"/>
            </a:xfrm>
            <a:prstGeom prst="rect">
              <a:avLst/>
            </a:prstGeom>
          </p:spPr>
        </p:pic>
      </p:grpSp>
      <p:sp>
        <p:nvSpPr>
          <p:cNvPr id="11" name="Szövegdoboz 10"/>
          <p:cNvSpPr txBox="1"/>
          <p:nvPr/>
        </p:nvSpPr>
        <p:spPr>
          <a:xfrm>
            <a:off x="1036579" y="5494274"/>
            <a:ext cx="10118843" cy="1191816"/>
          </a:xfrm>
          <a:prstGeom prst="round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 látsz</a:t>
            </a:r>
            <a:r>
              <a:rPr kumimoji="0" lang="hu-HU" sz="3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képeken? Mindez jelen van a hittanórán! Válaszd ki a kedvencedet!</a:t>
            </a:r>
            <a:endParaRPr kumimoji="0" lang="hu-H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142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/>
          <p:cNvGrpSpPr/>
          <p:nvPr/>
        </p:nvGrpSpPr>
        <p:grpSpPr>
          <a:xfrm>
            <a:off x="1002085" y="627282"/>
            <a:ext cx="10187831" cy="2160000"/>
            <a:chOff x="967791" y="627282"/>
            <a:chExt cx="10187831" cy="2160000"/>
          </a:xfrm>
        </p:grpSpPr>
        <p:pic>
          <p:nvPicPr>
            <p:cNvPr id="4" name="Kép 3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7791" y="627282"/>
              <a:ext cx="2160000" cy="2160000"/>
            </a:xfrm>
            <a:prstGeom prst="rect">
              <a:avLst/>
            </a:prstGeom>
          </p:spPr>
        </p:pic>
        <p:pic>
          <p:nvPicPr>
            <p:cNvPr id="5" name="Kép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0693" y="627282"/>
              <a:ext cx="2158478" cy="2160000"/>
            </a:xfrm>
            <a:prstGeom prst="rect">
              <a:avLst/>
            </a:prstGeom>
          </p:spPr>
        </p:pic>
        <p:pic>
          <p:nvPicPr>
            <p:cNvPr id="6" name="Kép 5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44242" y="627282"/>
              <a:ext cx="2160000" cy="2160000"/>
            </a:xfrm>
            <a:prstGeom prst="rect">
              <a:avLst/>
            </a:prstGeom>
          </p:spPr>
        </p:pic>
        <p:pic>
          <p:nvPicPr>
            <p:cNvPr id="8" name="Kép 7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95622" y="627282"/>
              <a:ext cx="2160000" cy="2160000"/>
            </a:xfrm>
            <a:prstGeom prst="rect">
              <a:avLst/>
            </a:prstGeom>
          </p:spPr>
        </p:pic>
      </p:grpSp>
      <p:sp>
        <p:nvSpPr>
          <p:cNvPr id="13" name="Szövegdoboz 12"/>
          <p:cNvSpPr txBox="1"/>
          <p:nvPr/>
        </p:nvSpPr>
        <p:spPr>
          <a:xfrm>
            <a:off x="1036579" y="5681207"/>
            <a:ext cx="10118843" cy="1055608"/>
          </a:xfrm>
          <a:prstGeom prst="round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 látsz</a:t>
            </a:r>
            <a:r>
              <a:rPr kumimoji="0" lang="hu-HU" sz="2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képeken? Mindez jelen van a hittanórán! Válaszd ki a kedvencedet!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7" name="Csoportba foglalás 6"/>
          <p:cNvGrpSpPr/>
          <p:nvPr/>
        </p:nvGrpSpPr>
        <p:grpSpPr>
          <a:xfrm>
            <a:off x="1002085" y="3213922"/>
            <a:ext cx="10187831" cy="2160000"/>
            <a:chOff x="967791" y="3213922"/>
            <a:chExt cx="10187831" cy="2160000"/>
          </a:xfrm>
        </p:grpSpPr>
        <p:pic>
          <p:nvPicPr>
            <p:cNvPr id="10" name="Kép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44242" y="3213922"/>
              <a:ext cx="2161598" cy="2160000"/>
            </a:xfrm>
            <a:prstGeom prst="rect">
              <a:avLst/>
            </a:prstGeom>
          </p:spPr>
        </p:pic>
        <p:pic>
          <p:nvPicPr>
            <p:cNvPr id="11" name="Kép 10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20693" y="3213922"/>
              <a:ext cx="2160000" cy="2160000"/>
            </a:xfrm>
            <a:prstGeom prst="rect">
              <a:avLst/>
            </a:prstGeom>
          </p:spPr>
        </p:pic>
        <p:pic>
          <p:nvPicPr>
            <p:cNvPr id="14" name="Kép 13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95622" y="3213922"/>
              <a:ext cx="2160000" cy="2160000"/>
            </a:xfrm>
            <a:prstGeom prst="rect">
              <a:avLst/>
            </a:prstGeom>
          </p:spPr>
        </p:pic>
        <p:pic>
          <p:nvPicPr>
            <p:cNvPr id="2" name="Kép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7791" y="3215751"/>
              <a:ext cx="2158171" cy="21581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264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zövegdoboz 11"/>
          <p:cNvSpPr txBox="1"/>
          <p:nvPr/>
        </p:nvSpPr>
        <p:spPr>
          <a:xfrm>
            <a:off x="965319" y="5659173"/>
            <a:ext cx="10118843" cy="1055608"/>
          </a:xfrm>
          <a:prstGeom prst="round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 látsz</a:t>
            </a:r>
            <a:r>
              <a:rPr kumimoji="0" lang="hu-HU" sz="2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képeken? Mindez jelen van a hittanórán! Válaszd ki a kedvencedet!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926081" y="3134649"/>
            <a:ext cx="10339839" cy="2160000"/>
            <a:chOff x="965319" y="3283376"/>
            <a:chExt cx="10339839" cy="2160000"/>
          </a:xfrm>
        </p:grpSpPr>
        <p:pic>
          <p:nvPicPr>
            <p:cNvPr id="8" name="Kép 7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5319" y="3283376"/>
              <a:ext cx="2160000" cy="2160000"/>
            </a:xfrm>
            <a:prstGeom prst="rect">
              <a:avLst/>
            </a:prstGeom>
          </p:spPr>
        </p:pic>
        <p:pic>
          <p:nvPicPr>
            <p:cNvPr id="10" name="Kép 9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8545" y="3283376"/>
              <a:ext cx="2160000" cy="2160000"/>
            </a:xfrm>
            <a:prstGeom prst="rect">
              <a:avLst/>
            </a:prstGeom>
          </p:spPr>
        </p:pic>
        <p:pic>
          <p:nvPicPr>
            <p:cNvPr id="11" name="Kép 10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45158" y="3283376"/>
              <a:ext cx="2160000" cy="2160000"/>
            </a:xfrm>
            <a:prstGeom prst="rect">
              <a:avLst/>
            </a:prstGeom>
          </p:spPr>
        </p:pic>
        <p:pic>
          <p:nvPicPr>
            <p:cNvPr id="13" name="Kép 12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1932" y="3283376"/>
              <a:ext cx="2160000" cy="2160000"/>
            </a:xfrm>
            <a:prstGeom prst="rect">
              <a:avLst/>
            </a:prstGeom>
          </p:spPr>
        </p:pic>
      </p:grpSp>
      <p:grpSp>
        <p:nvGrpSpPr>
          <p:cNvPr id="2" name="Csoportba foglalás 1"/>
          <p:cNvGrpSpPr/>
          <p:nvPr/>
        </p:nvGrpSpPr>
        <p:grpSpPr>
          <a:xfrm>
            <a:off x="926081" y="610125"/>
            <a:ext cx="10339839" cy="2160000"/>
            <a:chOff x="965319" y="764361"/>
            <a:chExt cx="10339839" cy="2160000"/>
          </a:xfrm>
        </p:grpSpPr>
        <p:pic>
          <p:nvPicPr>
            <p:cNvPr id="4" name="Kép 3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319" y="764361"/>
              <a:ext cx="2160000" cy="2160000"/>
            </a:xfrm>
            <a:prstGeom prst="rect">
              <a:avLst/>
            </a:prstGeom>
          </p:spPr>
        </p:pic>
        <p:pic>
          <p:nvPicPr>
            <p:cNvPr id="5" name="Kép 4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91932" y="764361"/>
              <a:ext cx="2160000" cy="2160000"/>
            </a:xfrm>
            <a:prstGeom prst="rect">
              <a:avLst/>
            </a:prstGeom>
          </p:spPr>
        </p:pic>
        <p:pic>
          <p:nvPicPr>
            <p:cNvPr id="6" name="Kép 5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18545" y="764361"/>
              <a:ext cx="2160000" cy="2160000"/>
            </a:xfrm>
            <a:prstGeom prst="rect">
              <a:avLst/>
            </a:prstGeom>
          </p:spPr>
        </p:pic>
        <p:pic>
          <p:nvPicPr>
            <p:cNvPr id="14" name="Kép 13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145158" y="764361"/>
              <a:ext cx="2160000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4034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2220381" y="239350"/>
            <a:ext cx="7751238" cy="1384995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hittanórán</a:t>
            </a:r>
            <a:r>
              <a:rPr kumimoji="0" lang="hu-HU" altLang="hu-H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ismerkedünk Istennel és egymással.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Gyakran mondjuk ezeket az imádságokat.</a:t>
            </a: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19" y="2677099"/>
            <a:ext cx="1772755" cy="286304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clrChange>
              <a:clrFrom>
                <a:srgbClr val="F58221"/>
              </a:clrFrom>
              <a:clrTo>
                <a:srgbClr val="F5822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5" y="1942387"/>
            <a:ext cx="4728115" cy="482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5"/>
          <p:cNvPicPr>
            <a:picLocks/>
          </p:cNvPicPr>
          <p:nvPr/>
        </p:nvPicPr>
        <p:blipFill>
          <a:blip r:embed="rId4">
            <a:clrChange>
              <a:clrFrom>
                <a:srgbClr val="A2D7B4"/>
              </a:clrFrom>
              <a:clrTo>
                <a:srgbClr val="A2D7B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55344" y="1942387"/>
            <a:ext cx="4726800" cy="48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52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317357" y="386170"/>
            <a:ext cx="4444564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11125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2800" dirty="0" smtClean="0">
                <a:solidFill>
                  <a:prstClr val="black"/>
                </a:solidFill>
                <a:cs typeface="Arial" panose="020B0604020202020204" pitchFamily="34" charset="0"/>
              </a:rPr>
              <a:t>Azt az imádságot is mondjuk, amit Jézus tanított a tanítványainak. </a:t>
            </a: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119" y="211969"/>
            <a:ext cx="1563762" cy="2525512"/>
          </a:xfrm>
          <a:prstGeom prst="rect">
            <a:avLst/>
          </a:prstGeom>
        </p:spPr>
      </p:pic>
      <p:sp>
        <p:nvSpPr>
          <p:cNvPr id="11" name="Tekercs vízszintesen 10"/>
          <p:cNvSpPr/>
          <p:nvPr/>
        </p:nvSpPr>
        <p:spPr>
          <a:xfrm>
            <a:off x="1350795" y="2415539"/>
            <a:ext cx="9490411" cy="4321276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Mi Atyánk, aki a mennyekben vagy.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Szenteltessék meg a te neved, jöjjön el a te országod,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legyen meg a te akaratod, amint a mennyben úgy a földön is.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Mindennapi kenyerünket add meg nekünk ma,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És bocsásd meg vétkeinket, minképpen mi is megbocsátunk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az ellenünk vétkezőknek.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És ne vigy minket kísértésbe, de szabadíts meg a gonosztól,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Mert Tiéd az ország, a hatalom, és a dicsőség</a:t>
            </a:r>
            <a:r>
              <a:rPr lang="hu-HU" sz="2000" b="1" dirty="0">
                <a:solidFill>
                  <a:schemeClr val="tx1"/>
                </a:solidFill>
                <a:latin typeface="Arial" panose="020B0604020202020204"/>
              </a:rPr>
              <a:t>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 mindörökké.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						Ámen. </a:t>
            </a:r>
          </a:p>
        </p:txBody>
      </p:sp>
      <p:sp>
        <p:nvSpPr>
          <p:cNvPr id="12" name="Szövegdoboz 11"/>
          <p:cNvSpPr txBox="1">
            <a:spLocks noChangeArrowheads="1"/>
          </p:cNvSpPr>
          <p:nvPr/>
        </p:nvSpPr>
        <p:spPr bwMode="auto">
          <a:xfrm>
            <a:off x="7416773" y="386170"/>
            <a:ext cx="4444564" cy="1384995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2800" dirty="0" smtClean="0">
                <a:solidFill>
                  <a:prstClr val="black"/>
                </a:solidFill>
                <a:cs typeface="Arial" panose="020B0604020202020204" pitchFamily="34" charset="0"/>
              </a:rPr>
              <a:t>Gyakran a saját </a:t>
            </a:r>
            <a:r>
              <a:rPr lang="hu-HU" altLang="hu-HU" sz="2800" dirty="0" err="1" smtClean="0">
                <a:solidFill>
                  <a:prstClr val="black"/>
                </a:solidFill>
                <a:cs typeface="Arial" panose="020B0604020202020204" pitchFamily="34" charset="0"/>
              </a:rPr>
              <a:t>szavainkkal</a:t>
            </a:r>
            <a:r>
              <a:rPr lang="hu-HU" altLang="hu-HU" sz="2800" dirty="0" smtClean="0">
                <a:solidFill>
                  <a:prstClr val="black"/>
                </a:solidFill>
                <a:cs typeface="Arial" panose="020B0604020202020204" pitchFamily="34" charset="0"/>
              </a:rPr>
              <a:t> is megszólítjuk Istent. </a:t>
            </a: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1"/>
          <p:cNvGrpSpPr/>
          <p:nvPr/>
        </p:nvGrpSpPr>
        <p:grpSpPr>
          <a:xfrm>
            <a:off x="6360487" y="3512251"/>
            <a:ext cx="5563497" cy="3314522"/>
            <a:chOff x="7199026" y="3462293"/>
            <a:chExt cx="5563497" cy="3314522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47" name="Lekerekített téglalap 46"/>
            <p:cNvSpPr/>
            <p:nvPr/>
          </p:nvSpPr>
          <p:spPr>
            <a:xfrm>
              <a:off x="7199026" y="3857915"/>
              <a:ext cx="4441754" cy="2584717"/>
            </a:xfrm>
            <a:prstGeom prst="roundRect">
              <a:avLst>
                <a:gd name="adj" fmla="val 17820"/>
              </a:avLst>
            </a:prstGeom>
            <a:solidFill>
              <a:srgbClr val="FBFB85"/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3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ÜNNEPELJÜNK EGYÜTT!</a:t>
              </a:r>
            </a:p>
          </p:txBody>
        </p:sp>
        <p:pic>
          <p:nvPicPr>
            <p:cNvPr id="27" name="Kép 26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260" r="30379"/>
            <a:stretch/>
          </p:blipFill>
          <p:spPr>
            <a:xfrm>
              <a:off x="10176413" y="3462293"/>
              <a:ext cx="2586110" cy="3314522"/>
            </a:xfrm>
            <a:prstGeom prst="rect">
              <a:avLst/>
            </a:prstGeom>
          </p:spPr>
        </p:pic>
      </p:grpSp>
      <p:grpSp>
        <p:nvGrpSpPr>
          <p:cNvPr id="36" name="Csoportba foglalás 35"/>
          <p:cNvGrpSpPr/>
          <p:nvPr/>
        </p:nvGrpSpPr>
        <p:grpSpPr>
          <a:xfrm>
            <a:off x="961151" y="-75757"/>
            <a:ext cx="4783942" cy="2881623"/>
            <a:chOff x="1646356" y="1709401"/>
            <a:chExt cx="4783942" cy="3970437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28" name="Lekerekített téglalap 27"/>
            <p:cNvSpPr/>
            <p:nvPr/>
          </p:nvSpPr>
          <p:spPr>
            <a:xfrm>
              <a:off x="1646356" y="1978050"/>
              <a:ext cx="4192824" cy="3561346"/>
            </a:xfrm>
            <a:prstGeom prst="roundRect">
              <a:avLst>
                <a:gd name="adj" fmla="val 17820"/>
              </a:avLst>
            </a:prstGeom>
            <a:solidFill>
              <a:srgbClr val="A4F385"/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KEZDETBEN</a:t>
              </a:r>
              <a:endPara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" name="Kép 2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4419" t="6792" r="22385" b="7237"/>
            <a:stretch/>
          </p:blipFill>
          <p:spPr>
            <a:xfrm>
              <a:off x="5030043" y="1709401"/>
              <a:ext cx="1400255" cy="3970437"/>
            </a:xfrm>
            <a:prstGeom prst="rect">
              <a:avLst/>
            </a:prstGeom>
          </p:spPr>
        </p:pic>
      </p:grpSp>
      <p:grpSp>
        <p:nvGrpSpPr>
          <p:cNvPr id="42" name="Csoportba foglalás 41"/>
          <p:cNvGrpSpPr/>
          <p:nvPr/>
        </p:nvGrpSpPr>
        <p:grpSpPr>
          <a:xfrm>
            <a:off x="1028221" y="3753841"/>
            <a:ext cx="4934378" cy="2997054"/>
            <a:chOff x="3807372" y="5005170"/>
            <a:chExt cx="4934378" cy="2997054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41" name="Lekerekített téglalap 40"/>
            <p:cNvSpPr/>
            <p:nvPr/>
          </p:nvSpPr>
          <p:spPr>
            <a:xfrm>
              <a:off x="3807372" y="5180823"/>
              <a:ext cx="4067276" cy="2584717"/>
            </a:xfrm>
            <a:prstGeom prst="roundRect">
              <a:avLst>
                <a:gd name="adj" fmla="val 17820"/>
              </a:avLst>
            </a:prstGeom>
            <a:solidFill>
              <a:schemeClr val="accent1">
                <a:lumMod val="75000"/>
              </a:schemeClr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JÉZUS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ÉS ÉN</a:t>
              </a:r>
              <a:endPara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8" name="Kép 7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5035" t="11990" r="24229" b="17294"/>
            <a:stretch/>
          </p:blipFill>
          <p:spPr>
            <a:xfrm>
              <a:off x="6488151" y="5005170"/>
              <a:ext cx="2253599" cy="2997054"/>
            </a:xfrm>
            <a:prstGeom prst="rect">
              <a:avLst/>
            </a:prstGeom>
          </p:spPr>
        </p:pic>
      </p:grpSp>
      <p:grpSp>
        <p:nvGrpSpPr>
          <p:cNvPr id="45" name="Csoportba foglalás 44"/>
          <p:cNvGrpSpPr/>
          <p:nvPr/>
        </p:nvGrpSpPr>
        <p:grpSpPr>
          <a:xfrm>
            <a:off x="6360487" y="-207785"/>
            <a:ext cx="5563497" cy="3238726"/>
            <a:chOff x="794050" y="-2705154"/>
            <a:chExt cx="5563497" cy="3238726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44" name="Lekerekített téglalap 43"/>
            <p:cNvSpPr/>
            <p:nvPr/>
          </p:nvSpPr>
          <p:spPr>
            <a:xfrm>
              <a:off x="794050" y="-2332883"/>
              <a:ext cx="4597757" cy="2584717"/>
            </a:xfrm>
            <a:prstGeom prst="roundRect">
              <a:avLst>
                <a:gd name="adj" fmla="val 1782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JÉZUSNAK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HATALMA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VAN</a:t>
              </a:r>
            </a:p>
          </p:txBody>
        </p:sp>
        <p:pic>
          <p:nvPicPr>
            <p:cNvPr id="16" name="Kép 15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064" t="10778" r="22188" b="4568"/>
            <a:stretch/>
          </p:blipFill>
          <p:spPr>
            <a:xfrm>
              <a:off x="3806581" y="-2705154"/>
              <a:ext cx="2550966" cy="3238726"/>
            </a:xfrm>
            <a:prstGeom prst="rect">
              <a:avLst/>
            </a:prstGeom>
            <a:effectLst/>
          </p:spPr>
        </p:pic>
      </p:grpSp>
      <p:pic>
        <p:nvPicPr>
          <p:cNvPr id="14" name="Kép 13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>
            <a:off x="3767511" y="2006982"/>
            <a:ext cx="2208566" cy="1037645"/>
          </a:xfrm>
          <a:prstGeom prst="rect">
            <a:avLst/>
          </a:prstGeom>
        </p:spPr>
      </p:pic>
      <p:pic>
        <p:nvPicPr>
          <p:cNvPr id="22" name="Kép 21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 flipH="1">
            <a:off x="9544218" y="1957616"/>
            <a:ext cx="2208566" cy="1037645"/>
          </a:xfrm>
          <a:prstGeom prst="rect">
            <a:avLst/>
          </a:prstGeom>
        </p:spPr>
      </p:pic>
      <p:sp>
        <p:nvSpPr>
          <p:cNvPr id="24" name="Lekerekített téglalap 23"/>
          <p:cNvSpPr/>
          <p:nvPr/>
        </p:nvSpPr>
        <p:spPr>
          <a:xfrm>
            <a:off x="2224948" y="3021926"/>
            <a:ext cx="7848600" cy="828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2700000" algn="tl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32D91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Első osztályban erről</a:t>
            </a:r>
            <a:r>
              <a:rPr kumimoji="0" lang="hu-HU" sz="2800" b="0" i="0" u="none" strike="noStrike" kern="1200" cap="none" spc="0" normalizeH="0" noProof="0" dirty="0" smtClean="0">
                <a:ln>
                  <a:noFill/>
                </a:ln>
                <a:solidFill>
                  <a:srgbClr val="E32D91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négy nagy témáról tanulunk… 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srgbClr val="E32D91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0" name="Kép 19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>
            <a:off x="3940682" y="5755714"/>
            <a:ext cx="2208566" cy="1037645"/>
          </a:xfrm>
          <a:prstGeom prst="rect">
            <a:avLst/>
          </a:prstGeom>
        </p:spPr>
      </p:pic>
      <p:pic>
        <p:nvPicPr>
          <p:cNvPr id="21" name="Kép 20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 flipH="1">
            <a:off x="9715418" y="5606438"/>
            <a:ext cx="2208566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96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9750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7775"/>
            <a:ext cx="18224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églalap 4"/>
          <p:cNvSpPr/>
          <p:nvPr/>
        </p:nvSpPr>
        <p:spPr>
          <a:xfrm>
            <a:off x="2153469" y="58188"/>
            <a:ext cx="9861550" cy="20173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történetekhez kapcsolódva énekelni is szoktunk. </a:t>
            </a: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Énekeljünk együtt</a:t>
            </a: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Figyelj közben arra, mit tett pontosan a kisfiú a nála lévő halakkal és kenyerekkel!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srgbClr val="AE2E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 hangszóróra kattintva meghallgathatjuk,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kotta és szöveg segítségével pedig próbáljuk meg elénekelni!)</a:t>
            </a:r>
          </a:p>
        </p:txBody>
      </p:sp>
      <p:pic>
        <p:nvPicPr>
          <p:cNvPr id="4" name="Kép 3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80" y="2758627"/>
            <a:ext cx="1312391" cy="130434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6"/>
          <a:srcRect b="10551"/>
          <a:stretch/>
        </p:blipFill>
        <p:spPr>
          <a:xfrm>
            <a:off x="2153469" y="2075543"/>
            <a:ext cx="9861550" cy="47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20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obbra nyíl 1"/>
          <p:cNvSpPr/>
          <p:nvPr/>
        </p:nvSpPr>
        <p:spPr>
          <a:xfrm>
            <a:off x="1729201" y="246742"/>
            <a:ext cx="5303928" cy="4582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Feladat:</a:t>
            </a: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Az énekben szereplő kisfiú nagylelkű volt.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Nézd meg a képeket, és </a:t>
            </a:r>
            <a:r>
              <a:rPr kumimoji="0" lang="hu-H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válaszd</a:t>
            </a: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ki azokat, amelyeken szerinted nagylelkűen viselkedik valaki!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681" y="246742"/>
            <a:ext cx="4874266" cy="649820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650650" cy="1625600"/>
          </a:xfrm>
          <a:prstGeom prst="rect">
            <a:avLst/>
          </a:prstGeom>
        </p:spPr>
      </p:pic>
      <p:sp>
        <p:nvSpPr>
          <p:cNvPr id="5" name="Szamárfül 4"/>
          <p:cNvSpPr/>
          <p:nvPr/>
        </p:nvSpPr>
        <p:spPr>
          <a:xfrm>
            <a:off x="390655" y="4497889"/>
            <a:ext cx="3367314" cy="2104572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Majd, 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 </a:t>
            </a: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ide</a:t>
            </a: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klikkelsz, megoldhatod a párkereső feladatot!  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Kép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0743"/>
            <a:ext cx="164465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601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4452079"/>
            <a:ext cx="12192000" cy="2203554"/>
          </a:xfrm>
          <a:prstGeom prst="rect">
            <a:avLst/>
          </a:prstGeom>
          <a:solidFill>
            <a:srgbClr val="F1D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4528" y1="70927" x2="64528" y2="70927"/>
                        <a14:foregroundMark x1="77358" y1="74436" x2="77358" y2="74436"/>
                        <a14:foregroundMark x1="68679" y1="75689" x2="68679" y2="75689"/>
                        <a14:foregroundMark x1="62264" y1="82957" x2="62264" y2="82957"/>
                        <a14:foregroundMark x1="60755" y1="71429" x2="60755" y2="71429"/>
                        <a14:foregroundMark x1="79245" y1="70927" x2="79245" y2="70927"/>
                        <a14:foregroundMark x1="57736" y1="87469" x2="57736" y2="87469"/>
                        <a14:foregroundMark x1="62264" y1="86717" x2="62264" y2="86717"/>
                        <a14:foregroundMark x1="72830" y1="51378" x2="72830" y2="51378"/>
                        <a14:foregroundMark x1="75094" y1="37093" x2="75094" y2="37093"/>
                        <a14:foregroundMark x1="75094" y1="34837" x2="75094" y2="34837"/>
                        <a14:foregroundMark x1="75094" y1="41103" x2="75094" y2="41103"/>
                        <a14:foregroundMark x1="47925" y1="69925" x2="47925" y2="69925"/>
                        <a14:foregroundMark x1="20000" y1="64411" x2="20000" y2="64411"/>
                        <a14:foregroundMark x1="50189" y1="68922" x2="50189" y2="68922"/>
                        <a14:foregroundMark x1="81509" y1="91479" x2="81509" y2="91479"/>
                        <a14:foregroundMark x1="76226" y1="92732" x2="76226" y2="92732"/>
                        <a14:foregroundMark x1="78113" y1="89223" x2="78113" y2="89223"/>
                        <a14:foregroundMark x1="81509" y1="89223" x2="81509" y2="89223"/>
                        <a14:foregroundMark x1="75094" y1="83709" x2="75094" y2="83709"/>
                        <a14:foregroundMark x1="82264" y1="39348" x2="82264" y2="39348"/>
                        <a14:foregroundMark x1="64906" y1="35840" x2="64906" y2="35840"/>
                        <a14:foregroundMark x1="71698" y1="38596" x2="71698" y2="38596"/>
                        <a14:foregroundMark x1="82264" y1="44612" x2="82264" y2="44612"/>
                        <a14:foregroundMark x1="76226" y1="44612" x2="76226" y2="44612"/>
                        <a14:backgroundMark x1="28679" y1="14286" x2="28679" y2="14286"/>
                        <a14:backgroundMark x1="62264" y1="27318" x2="62264" y2="27318"/>
                      </a14:backgroundRemoval>
                    </a14:imgEffect>
                  </a14:imgLayer>
                </a14:imgProps>
              </a:ext>
            </a:extLst>
          </a:blip>
          <a:srcRect l="12442" t="3286" r="8921" b="3389"/>
          <a:stretch/>
        </p:blipFill>
        <p:spPr>
          <a:xfrm rot="597623" flipH="1">
            <a:off x="828782" y="1390861"/>
            <a:ext cx="3051735" cy="5242725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4626964" y="1023609"/>
            <a:ext cx="7319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3880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Második osztályban csupa úton lévő emberrel ismerkedtünk meg a Bibliából.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4400" dirty="0" smtClean="0">
                <a:solidFill>
                  <a:srgbClr val="B3880D"/>
                </a:solidFill>
                <a:latin typeface="Arial" panose="020B0604020202020204"/>
              </a:rPr>
              <a:t>Beszélünk a mi útjainkról is.</a:t>
            </a:r>
            <a:endParaRPr kumimoji="0" lang="hu-HU" sz="4400" b="0" i="0" u="none" strike="noStrike" kern="1200" cap="none" spc="0" normalizeH="0" baseline="0" noProof="0" dirty="0">
              <a:ln>
                <a:noFill/>
              </a:ln>
              <a:solidFill>
                <a:srgbClr val="B3880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959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abadkézi sokszög 3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0" fmla="*/ 0 w 7157545"/>
              <a:gd name="connsiteY0" fmla="*/ 0 h 5536138"/>
              <a:gd name="connsiteX1" fmla="*/ 1655379 w 7157545"/>
              <a:gd name="connsiteY1" fmla="*/ 3531476 h 5536138"/>
              <a:gd name="connsiteX2" fmla="*/ 3468414 w 7157545"/>
              <a:gd name="connsiteY2" fmla="*/ 914400 h 5536138"/>
              <a:gd name="connsiteX3" fmla="*/ 4382814 w 7157545"/>
              <a:gd name="connsiteY3" fmla="*/ 5533697 h 5536138"/>
              <a:gd name="connsiteX4" fmla="*/ 7157545 w 7157545"/>
              <a:gd name="connsiteY4" fmla="*/ 189186 h 5536138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10019044"/>
              <a:gd name="connsiteY0" fmla="*/ 0 h 5533905"/>
              <a:gd name="connsiteX1" fmla="*/ 1655379 w 10019044"/>
              <a:gd name="connsiteY1" fmla="*/ 3531476 h 5533905"/>
              <a:gd name="connsiteX2" fmla="*/ 3468414 w 10019044"/>
              <a:gd name="connsiteY2" fmla="*/ 914400 h 5533905"/>
              <a:gd name="connsiteX3" fmla="*/ 4382814 w 10019044"/>
              <a:gd name="connsiteY3" fmla="*/ 5533697 h 5533905"/>
              <a:gd name="connsiteX4" fmla="*/ 10019044 w 10019044"/>
              <a:gd name="connsiteY4" fmla="*/ 705793 h 5533905"/>
              <a:gd name="connsiteX0" fmla="*/ 0 w 10019044"/>
              <a:gd name="connsiteY0" fmla="*/ 0 h 5282594"/>
              <a:gd name="connsiteX1" fmla="*/ 1655379 w 10019044"/>
              <a:gd name="connsiteY1" fmla="*/ 3531476 h 5282594"/>
              <a:gd name="connsiteX2" fmla="*/ 3468414 w 10019044"/>
              <a:gd name="connsiteY2" fmla="*/ 914400 h 5282594"/>
              <a:gd name="connsiteX3" fmla="*/ 6276029 w 10019044"/>
              <a:gd name="connsiteY3" fmla="*/ 5282375 h 5282594"/>
              <a:gd name="connsiteX4" fmla="*/ 10019044 w 10019044"/>
              <a:gd name="connsiteY4" fmla="*/ 705793 h 5282594"/>
              <a:gd name="connsiteX0" fmla="*/ 0 w 10019044"/>
              <a:gd name="connsiteY0" fmla="*/ 0 h 5282580"/>
              <a:gd name="connsiteX1" fmla="*/ 1655379 w 10019044"/>
              <a:gd name="connsiteY1" fmla="*/ 5151109 h 5282580"/>
              <a:gd name="connsiteX2" fmla="*/ 3468414 w 10019044"/>
              <a:gd name="connsiteY2" fmla="*/ 914400 h 5282580"/>
              <a:gd name="connsiteX3" fmla="*/ 6276029 w 10019044"/>
              <a:gd name="connsiteY3" fmla="*/ 5282375 h 5282580"/>
              <a:gd name="connsiteX4" fmla="*/ 10019044 w 10019044"/>
              <a:gd name="connsiteY4" fmla="*/ 705793 h 5282580"/>
              <a:gd name="connsiteX0" fmla="*/ 0 w 10019044"/>
              <a:gd name="connsiteY0" fmla="*/ 0 h 5286202"/>
              <a:gd name="connsiteX1" fmla="*/ 1655379 w 10019044"/>
              <a:gd name="connsiteY1" fmla="*/ 5151109 h 5286202"/>
              <a:gd name="connsiteX2" fmla="*/ 4248824 w 10019044"/>
              <a:gd name="connsiteY2" fmla="*/ 1556668 h 5286202"/>
              <a:gd name="connsiteX3" fmla="*/ 6276029 w 10019044"/>
              <a:gd name="connsiteY3" fmla="*/ 5282375 h 5286202"/>
              <a:gd name="connsiteX4" fmla="*/ 10019044 w 10019044"/>
              <a:gd name="connsiteY4" fmla="*/ 705793 h 5286202"/>
              <a:gd name="connsiteX0" fmla="*/ 0 w 9455415"/>
              <a:gd name="connsiteY0" fmla="*/ 1947053 h 4580409"/>
              <a:gd name="connsiteX1" fmla="*/ 1091750 w 9455415"/>
              <a:gd name="connsiteY1" fmla="*/ 4445316 h 4580409"/>
              <a:gd name="connsiteX2" fmla="*/ 3685195 w 9455415"/>
              <a:gd name="connsiteY2" fmla="*/ 850875 h 4580409"/>
              <a:gd name="connsiteX3" fmla="*/ 5712400 w 9455415"/>
              <a:gd name="connsiteY3" fmla="*/ 4576582 h 4580409"/>
              <a:gd name="connsiteX4" fmla="*/ 9455415 w 9455415"/>
              <a:gd name="connsiteY4" fmla="*/ 0 h 4580409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5765"/>
              <a:gd name="connsiteX1" fmla="*/ 1149558 w 9513223"/>
              <a:gd name="connsiteY1" fmla="*/ 4508842 h 4645765"/>
              <a:gd name="connsiteX2" fmla="*/ 4494508 w 9513223"/>
              <a:gd name="connsiteY2" fmla="*/ 1081949 h 4645765"/>
              <a:gd name="connsiteX3" fmla="*/ 5770208 w 9513223"/>
              <a:gd name="connsiteY3" fmla="*/ 4640108 h 4645765"/>
              <a:gd name="connsiteX4" fmla="*/ 9513223 w 9513223"/>
              <a:gd name="connsiteY4" fmla="*/ 63526 h 4645765"/>
              <a:gd name="connsiteX0" fmla="*/ 0 w 9513223"/>
              <a:gd name="connsiteY0" fmla="*/ 0 h 4673655"/>
              <a:gd name="connsiteX1" fmla="*/ 1149558 w 9513223"/>
              <a:gd name="connsiteY1" fmla="*/ 4508842 h 4673655"/>
              <a:gd name="connsiteX2" fmla="*/ 4494508 w 9513223"/>
              <a:gd name="connsiteY2" fmla="*/ 1081949 h 4673655"/>
              <a:gd name="connsiteX3" fmla="*/ 6926369 w 9513223"/>
              <a:gd name="connsiteY3" fmla="*/ 4668033 h 4673655"/>
              <a:gd name="connsiteX4" fmla="*/ 9513223 w 9513223"/>
              <a:gd name="connsiteY4" fmla="*/ 63526 h 4673655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193168 w 9706391"/>
              <a:gd name="connsiteY0" fmla="*/ 0 h 4668162"/>
              <a:gd name="connsiteX1" fmla="*/ 1342726 w 9706391"/>
              <a:gd name="connsiteY1" fmla="*/ 4508842 h 4668162"/>
              <a:gd name="connsiteX2" fmla="*/ 4687676 w 9706391"/>
              <a:gd name="connsiteY2" fmla="*/ 1081949 h 4668162"/>
              <a:gd name="connsiteX3" fmla="*/ 7119537 w 9706391"/>
              <a:gd name="connsiteY3" fmla="*/ 4668033 h 4668162"/>
              <a:gd name="connsiteX4" fmla="*/ 9706391 w 9706391"/>
              <a:gd name="connsiteY4" fmla="*/ 63526 h 4668162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162"/>
              <a:gd name="connsiteX1" fmla="*/ 1583118 w 9513223"/>
              <a:gd name="connsiteY1" fmla="*/ 4550730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364"/>
              <a:gd name="connsiteX1" fmla="*/ 1583118 w 9513223"/>
              <a:gd name="connsiteY1" fmla="*/ 4550730 h 4668364"/>
              <a:gd name="connsiteX2" fmla="*/ 4407796 w 9513223"/>
              <a:gd name="connsiteY2" fmla="*/ 327982 h 4668364"/>
              <a:gd name="connsiteX3" fmla="*/ 6926369 w 9513223"/>
              <a:gd name="connsiteY3" fmla="*/ 4668033 h 4668364"/>
              <a:gd name="connsiteX4" fmla="*/ 9513223 w 9513223"/>
              <a:gd name="connsiteY4" fmla="*/ 63526 h 4668364"/>
              <a:gd name="connsiteX0" fmla="*/ 0 w 9513223"/>
              <a:gd name="connsiteY0" fmla="*/ 7524 h 4675953"/>
              <a:gd name="connsiteX1" fmla="*/ 2869348 w 9513223"/>
              <a:gd name="connsiteY1" fmla="*/ 257851 h 4675953"/>
              <a:gd name="connsiteX2" fmla="*/ 4407796 w 9513223"/>
              <a:gd name="connsiteY2" fmla="*/ 335506 h 4675953"/>
              <a:gd name="connsiteX3" fmla="*/ 6926369 w 9513223"/>
              <a:gd name="connsiteY3" fmla="*/ 4675557 h 4675953"/>
              <a:gd name="connsiteX4" fmla="*/ 9513223 w 9513223"/>
              <a:gd name="connsiteY4" fmla="*/ 71050 h 4675953"/>
              <a:gd name="connsiteX0" fmla="*/ 0 w 9513223"/>
              <a:gd name="connsiteY0" fmla="*/ 0 h 4917528"/>
              <a:gd name="connsiteX1" fmla="*/ 2869348 w 9513223"/>
              <a:gd name="connsiteY1" fmla="*/ 250327 h 4917528"/>
              <a:gd name="connsiteX2" fmla="*/ 1315064 w 9513223"/>
              <a:gd name="connsiteY2" fmla="*/ 3874419 h 4917528"/>
              <a:gd name="connsiteX3" fmla="*/ 6926369 w 9513223"/>
              <a:gd name="connsiteY3" fmla="*/ 4668033 h 4917528"/>
              <a:gd name="connsiteX4" fmla="*/ 9513223 w 9513223"/>
              <a:gd name="connsiteY4" fmla="*/ 63526 h 4917528"/>
              <a:gd name="connsiteX0" fmla="*/ 0 w 9513223"/>
              <a:gd name="connsiteY0" fmla="*/ 0 h 4919075"/>
              <a:gd name="connsiteX1" fmla="*/ 4372358 w 9513223"/>
              <a:gd name="connsiteY1" fmla="*/ 194477 h 4919075"/>
              <a:gd name="connsiteX2" fmla="*/ 1315064 w 9513223"/>
              <a:gd name="connsiteY2" fmla="*/ 3874419 h 4919075"/>
              <a:gd name="connsiteX3" fmla="*/ 6926369 w 9513223"/>
              <a:gd name="connsiteY3" fmla="*/ 4668033 h 4919075"/>
              <a:gd name="connsiteX4" fmla="*/ 9513223 w 9513223"/>
              <a:gd name="connsiteY4" fmla="*/ 63526 h 4919075"/>
              <a:gd name="connsiteX0" fmla="*/ 0 w 9513223"/>
              <a:gd name="connsiteY0" fmla="*/ 0 h 4919075"/>
              <a:gd name="connsiteX1" fmla="*/ 752601 w 9513223"/>
              <a:gd name="connsiteY1" fmla="*/ 1759252 h 4919075"/>
              <a:gd name="connsiteX2" fmla="*/ 4372358 w 9513223"/>
              <a:gd name="connsiteY2" fmla="*/ 194477 h 4919075"/>
              <a:gd name="connsiteX3" fmla="*/ 1315064 w 9513223"/>
              <a:gd name="connsiteY3" fmla="*/ 3874419 h 4919075"/>
              <a:gd name="connsiteX4" fmla="*/ 6926369 w 9513223"/>
              <a:gd name="connsiteY4" fmla="*/ 4668033 h 4919075"/>
              <a:gd name="connsiteX5" fmla="*/ 9513223 w 9513223"/>
              <a:gd name="connsiteY5" fmla="*/ 63526 h 4919075"/>
              <a:gd name="connsiteX0" fmla="*/ 0 w 9513223"/>
              <a:gd name="connsiteY0" fmla="*/ 106417 h 5025492"/>
              <a:gd name="connsiteX1" fmla="*/ 752601 w 9513223"/>
              <a:gd name="connsiteY1" fmla="*/ 1865669 h 5025492"/>
              <a:gd name="connsiteX2" fmla="*/ 4372358 w 9513223"/>
              <a:gd name="connsiteY2" fmla="*/ 300894 h 5025492"/>
              <a:gd name="connsiteX3" fmla="*/ 1315064 w 9513223"/>
              <a:gd name="connsiteY3" fmla="*/ 3980836 h 5025492"/>
              <a:gd name="connsiteX4" fmla="*/ 6926369 w 9513223"/>
              <a:gd name="connsiteY4" fmla="*/ 4774450 h 5025492"/>
              <a:gd name="connsiteX5" fmla="*/ 9513223 w 9513223"/>
              <a:gd name="connsiteY5" fmla="*/ 169943 h 5025492"/>
              <a:gd name="connsiteX0" fmla="*/ 0 w 9513223"/>
              <a:gd name="connsiteY0" fmla="*/ 55275 h 4972803"/>
              <a:gd name="connsiteX1" fmla="*/ 752601 w 9513223"/>
              <a:gd name="connsiteY1" fmla="*/ 1814527 h 4972803"/>
              <a:gd name="connsiteX2" fmla="*/ 4878179 w 9513223"/>
              <a:gd name="connsiteY2" fmla="*/ 305601 h 4972803"/>
              <a:gd name="connsiteX3" fmla="*/ 1315064 w 9513223"/>
              <a:gd name="connsiteY3" fmla="*/ 3929694 h 4972803"/>
              <a:gd name="connsiteX4" fmla="*/ 6926369 w 9513223"/>
              <a:gd name="connsiteY4" fmla="*/ 4723308 h 4972803"/>
              <a:gd name="connsiteX5" fmla="*/ 9513223 w 9513223"/>
              <a:gd name="connsiteY5" fmla="*/ 118801 h 4972803"/>
              <a:gd name="connsiteX0" fmla="*/ 0 w 9513223"/>
              <a:gd name="connsiteY0" fmla="*/ 0 h 4917528"/>
              <a:gd name="connsiteX1" fmla="*/ 752601 w 9513223"/>
              <a:gd name="connsiteY1" fmla="*/ 1759252 h 4917528"/>
              <a:gd name="connsiteX2" fmla="*/ 4878179 w 9513223"/>
              <a:gd name="connsiteY2" fmla="*/ 250326 h 4917528"/>
              <a:gd name="connsiteX3" fmla="*/ 751435 w 9513223"/>
              <a:gd name="connsiteY3" fmla="*/ 3874419 h 4917528"/>
              <a:gd name="connsiteX4" fmla="*/ 6926369 w 9513223"/>
              <a:gd name="connsiteY4" fmla="*/ 4668033 h 4917528"/>
              <a:gd name="connsiteX5" fmla="*/ 9513223 w 9513223"/>
              <a:gd name="connsiteY5" fmla="*/ 63526 h 4917528"/>
              <a:gd name="connsiteX0" fmla="*/ 0 w 9513223"/>
              <a:gd name="connsiteY0" fmla="*/ 273186 h 5190714"/>
              <a:gd name="connsiteX1" fmla="*/ 752601 w 9513223"/>
              <a:gd name="connsiteY1" fmla="*/ 2032438 h 5190714"/>
              <a:gd name="connsiteX2" fmla="*/ 4878179 w 9513223"/>
              <a:gd name="connsiteY2" fmla="*/ 523512 h 5190714"/>
              <a:gd name="connsiteX3" fmla="*/ 751435 w 9513223"/>
              <a:gd name="connsiteY3" fmla="*/ 4147605 h 5190714"/>
              <a:gd name="connsiteX4" fmla="*/ 6926369 w 9513223"/>
              <a:gd name="connsiteY4" fmla="*/ 4941219 h 5190714"/>
              <a:gd name="connsiteX5" fmla="*/ 9513223 w 9513223"/>
              <a:gd name="connsiteY5" fmla="*/ 336712 h 5190714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007017"/>
              <a:gd name="connsiteX1" fmla="*/ 752601 w 9513223"/>
              <a:gd name="connsiteY1" fmla="*/ 2032438 h 5007017"/>
              <a:gd name="connsiteX2" fmla="*/ 4878179 w 9513223"/>
              <a:gd name="connsiteY2" fmla="*/ 523512 h 5007017"/>
              <a:gd name="connsiteX3" fmla="*/ 751435 w 9513223"/>
              <a:gd name="connsiteY3" fmla="*/ 4147605 h 5007017"/>
              <a:gd name="connsiteX4" fmla="*/ 3960950 w 9513223"/>
              <a:gd name="connsiteY4" fmla="*/ 4098867 h 5007017"/>
              <a:gd name="connsiteX5" fmla="*/ 7244313 w 9513223"/>
              <a:gd name="connsiteY5" fmla="*/ 4829521 h 5007017"/>
              <a:gd name="connsiteX6" fmla="*/ 9513223 w 9513223"/>
              <a:gd name="connsiteY6" fmla="*/ 336712 h 5007017"/>
              <a:gd name="connsiteX0" fmla="*/ 0 w 9513223"/>
              <a:gd name="connsiteY0" fmla="*/ 273186 h 4899404"/>
              <a:gd name="connsiteX1" fmla="*/ 752601 w 9513223"/>
              <a:gd name="connsiteY1" fmla="*/ 2032438 h 4899404"/>
              <a:gd name="connsiteX2" fmla="*/ 4878179 w 9513223"/>
              <a:gd name="connsiteY2" fmla="*/ 523512 h 4899404"/>
              <a:gd name="connsiteX3" fmla="*/ 751435 w 9513223"/>
              <a:gd name="connsiteY3" fmla="*/ 4147605 h 4899404"/>
              <a:gd name="connsiteX4" fmla="*/ 3960950 w 9513223"/>
              <a:gd name="connsiteY4" fmla="*/ 4098867 h 4899404"/>
              <a:gd name="connsiteX5" fmla="*/ 7244313 w 9513223"/>
              <a:gd name="connsiteY5" fmla="*/ 4829521 h 4899404"/>
              <a:gd name="connsiteX6" fmla="*/ 6128752 w 9513223"/>
              <a:gd name="connsiteY6" fmla="*/ 2130176 h 4899404"/>
              <a:gd name="connsiteX7" fmla="*/ 9513223 w 9513223"/>
              <a:gd name="connsiteY7" fmla="*/ 336712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78869"/>
              <a:gd name="connsiteY0" fmla="*/ 273186 h 4862503"/>
              <a:gd name="connsiteX1" fmla="*/ 752601 w 9578869"/>
              <a:gd name="connsiteY1" fmla="*/ 2032438 h 4862503"/>
              <a:gd name="connsiteX2" fmla="*/ 4878179 w 9578869"/>
              <a:gd name="connsiteY2" fmla="*/ 523512 h 4862503"/>
              <a:gd name="connsiteX3" fmla="*/ 751435 w 9578869"/>
              <a:gd name="connsiteY3" fmla="*/ 4147605 h 4862503"/>
              <a:gd name="connsiteX4" fmla="*/ 3960950 w 9578869"/>
              <a:gd name="connsiteY4" fmla="*/ 4098867 h 4862503"/>
              <a:gd name="connsiteX5" fmla="*/ 9556637 w 9578869"/>
              <a:gd name="connsiteY5" fmla="*/ 4717821 h 4862503"/>
              <a:gd name="connsiteX6" fmla="*/ 6128752 w 9578869"/>
              <a:gd name="connsiteY6" fmla="*/ 2130176 h 4862503"/>
              <a:gd name="connsiteX7" fmla="*/ 9527675 w 9578869"/>
              <a:gd name="connsiteY7" fmla="*/ 43503 h 4862503"/>
              <a:gd name="connsiteX0" fmla="*/ 0 w 9565834"/>
              <a:gd name="connsiteY0" fmla="*/ 273186 h 4730389"/>
              <a:gd name="connsiteX1" fmla="*/ 752601 w 9565834"/>
              <a:gd name="connsiteY1" fmla="*/ 2032438 h 4730389"/>
              <a:gd name="connsiteX2" fmla="*/ 4878179 w 9565834"/>
              <a:gd name="connsiteY2" fmla="*/ 523512 h 4730389"/>
              <a:gd name="connsiteX3" fmla="*/ 751435 w 9565834"/>
              <a:gd name="connsiteY3" fmla="*/ 4147605 h 4730389"/>
              <a:gd name="connsiteX4" fmla="*/ 4770263 w 9565834"/>
              <a:gd name="connsiteY4" fmla="*/ 3149427 h 4730389"/>
              <a:gd name="connsiteX5" fmla="*/ 9556637 w 9565834"/>
              <a:gd name="connsiteY5" fmla="*/ 4717821 h 4730389"/>
              <a:gd name="connsiteX6" fmla="*/ 6128752 w 9565834"/>
              <a:gd name="connsiteY6" fmla="*/ 2130176 h 4730389"/>
              <a:gd name="connsiteX7" fmla="*/ 9527675 w 9565834"/>
              <a:gd name="connsiteY7" fmla="*/ 43503 h 4730389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3946497 w 9565834"/>
              <a:gd name="connsiteY4" fmla="*/ 3833584 h 4777595"/>
              <a:gd name="connsiteX5" fmla="*/ 4770263 w 9565834"/>
              <a:gd name="connsiteY5" fmla="*/ 3149427 h 4777595"/>
              <a:gd name="connsiteX6" fmla="*/ 9556637 w 9565834"/>
              <a:gd name="connsiteY6" fmla="*/ 4717821 h 4777595"/>
              <a:gd name="connsiteX7" fmla="*/ 6128752 w 9565834"/>
              <a:gd name="connsiteY7" fmla="*/ 2130176 h 4777595"/>
              <a:gd name="connsiteX8" fmla="*/ 9527675 w 9565834"/>
              <a:gd name="connsiteY8" fmla="*/ 43503 h 4777595"/>
              <a:gd name="connsiteX0" fmla="*/ 0 w 9565834"/>
              <a:gd name="connsiteY0" fmla="*/ 273186 h 4728160"/>
              <a:gd name="connsiteX1" fmla="*/ 752601 w 9565834"/>
              <a:gd name="connsiteY1" fmla="*/ 2032438 h 4728160"/>
              <a:gd name="connsiteX2" fmla="*/ 4878179 w 9565834"/>
              <a:gd name="connsiteY2" fmla="*/ 523512 h 4728160"/>
              <a:gd name="connsiteX3" fmla="*/ 751435 w 9565834"/>
              <a:gd name="connsiteY3" fmla="*/ 4147605 h 4728160"/>
              <a:gd name="connsiteX4" fmla="*/ 3946497 w 9565834"/>
              <a:gd name="connsiteY4" fmla="*/ 3833584 h 4728160"/>
              <a:gd name="connsiteX5" fmla="*/ 4770263 w 9565834"/>
              <a:gd name="connsiteY5" fmla="*/ 3149427 h 4728160"/>
              <a:gd name="connsiteX6" fmla="*/ 9556637 w 9565834"/>
              <a:gd name="connsiteY6" fmla="*/ 4717821 h 4728160"/>
              <a:gd name="connsiteX7" fmla="*/ 6128752 w 9565834"/>
              <a:gd name="connsiteY7" fmla="*/ 2130176 h 4728160"/>
              <a:gd name="connsiteX8" fmla="*/ 9527675 w 9565834"/>
              <a:gd name="connsiteY8" fmla="*/ 43503 h 4728160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946497 w 9559949"/>
              <a:gd name="connsiteY4" fmla="*/ 3833584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007116 w 9559949"/>
              <a:gd name="connsiteY4" fmla="*/ 4838873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4907934 w 9589704"/>
              <a:gd name="connsiteY2" fmla="*/ 480009 h 5019276"/>
              <a:gd name="connsiteX3" fmla="*/ 781190 w 9589704"/>
              <a:gd name="connsiteY3" fmla="*/ 4104102 h 5019276"/>
              <a:gd name="connsiteX4" fmla="*/ 3036871 w 9589704"/>
              <a:gd name="connsiteY4" fmla="*/ 4795370 h 5019276"/>
              <a:gd name="connsiteX5" fmla="*/ 4800018 w 9589704"/>
              <a:gd name="connsiteY5" fmla="*/ 3105924 h 5019276"/>
              <a:gd name="connsiteX6" fmla="*/ 6751039 w 9589704"/>
              <a:gd name="connsiteY6" fmla="*/ 4823295 h 5019276"/>
              <a:gd name="connsiteX7" fmla="*/ 9586392 w 9589704"/>
              <a:gd name="connsiteY7" fmla="*/ 4674318 h 5019276"/>
              <a:gd name="connsiteX8" fmla="*/ 6158507 w 9589704"/>
              <a:gd name="connsiteY8" fmla="*/ 2086673 h 5019276"/>
              <a:gd name="connsiteX9" fmla="*/ 9557430 w 9589704"/>
              <a:gd name="connsiteY9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4878179 w 9559949"/>
              <a:gd name="connsiteY2" fmla="*/ 480009 h 5019276"/>
              <a:gd name="connsiteX3" fmla="*/ 751435 w 9559949"/>
              <a:gd name="connsiteY3" fmla="*/ 4104102 h 5019276"/>
              <a:gd name="connsiteX4" fmla="*/ 3007116 w 9559949"/>
              <a:gd name="connsiteY4" fmla="*/ 4795370 h 5019276"/>
              <a:gd name="connsiteX5" fmla="*/ 4770263 w 9559949"/>
              <a:gd name="connsiteY5" fmla="*/ 3105924 h 5019276"/>
              <a:gd name="connsiteX6" fmla="*/ 6721284 w 9559949"/>
              <a:gd name="connsiteY6" fmla="*/ 4823295 h 5019276"/>
              <a:gd name="connsiteX7" fmla="*/ 9556637 w 9559949"/>
              <a:gd name="connsiteY7" fmla="*/ 4674318 h 5019276"/>
              <a:gd name="connsiteX8" fmla="*/ 6128752 w 9559949"/>
              <a:gd name="connsiteY8" fmla="*/ 2086673 h 5019276"/>
              <a:gd name="connsiteX9" fmla="*/ 9527675 w 9559949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3079376 w 9559949"/>
              <a:gd name="connsiteY2" fmla="*/ 1360631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777015 w 9559949"/>
              <a:gd name="connsiteY3" fmla="*/ 1527186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30251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26638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918353 w 9708039"/>
              <a:gd name="connsiteY6" fmla="*/ 3105924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051232 w 9708039"/>
              <a:gd name="connsiteY6" fmla="*/ 4027439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08039" h="5118405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>
            <a:solidFill>
              <a:srgbClr val="F9C37B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/>
          <a:srcRect l="24789" t="27127" r="43215" b="13989"/>
          <a:stretch/>
        </p:blipFill>
        <p:spPr>
          <a:xfrm>
            <a:off x="131529" y="56250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  <a:bevelB w="152400" h="50800" prst="softRound"/>
          </a:sp3d>
        </p:spPr>
      </p:pic>
      <p:pic>
        <p:nvPicPr>
          <p:cNvPr id="6" name="Kép 5"/>
          <p:cNvPicPr>
            <a:picLocks/>
          </p:cNvPicPr>
          <p:nvPr/>
        </p:nvPicPr>
        <p:blipFill rotWithShape="1">
          <a:blip r:embed="rId3"/>
          <a:srcRect l="24601" t="27796" r="45994" b="19244"/>
          <a:stretch/>
        </p:blipFill>
        <p:spPr>
          <a:xfrm>
            <a:off x="497498" y="2938331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4"/>
          <a:srcRect l="27941" t="16596" r="30414" b="9333"/>
          <a:stretch/>
        </p:blipFill>
        <p:spPr>
          <a:xfrm>
            <a:off x="1180747" y="4920412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5"/>
          <a:srcRect l="26776" t="18643" r="33360" b="15410"/>
          <a:stretch/>
        </p:blipFill>
        <p:spPr>
          <a:xfrm>
            <a:off x="3921841" y="725199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6"/>
          <a:srcRect l="32350" t="17350" r="28997" b="13900"/>
          <a:stretch/>
        </p:blipFill>
        <p:spPr>
          <a:xfrm>
            <a:off x="4747560" y="424093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Kép 9"/>
          <p:cNvPicPr>
            <a:picLocks/>
          </p:cNvPicPr>
          <p:nvPr/>
        </p:nvPicPr>
        <p:blipFill rotWithShape="1">
          <a:blip r:embed="rId7"/>
          <a:srcRect l="35854" t="19795" r="23212" b="13624"/>
          <a:stretch/>
        </p:blipFill>
        <p:spPr>
          <a:xfrm>
            <a:off x="10263896" y="4987281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8"/>
          <a:srcRect l="29441" t="17997" r="32269" b="13900"/>
          <a:stretch/>
        </p:blipFill>
        <p:spPr>
          <a:xfrm>
            <a:off x="7909926" y="3161849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9"/>
          <a:srcRect l="29260" t="19504" r="32814" b="13039"/>
          <a:stretch/>
        </p:blipFill>
        <p:spPr>
          <a:xfrm>
            <a:off x="7709956" y="102531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3" name="Kép 12"/>
          <p:cNvPicPr>
            <a:picLocks noChangeAspect="1"/>
          </p:cNvPicPr>
          <p:nvPr/>
        </p:nvPicPr>
        <p:blipFill rotWithShape="1">
          <a:blip r:embed="rId10"/>
          <a:srcRect l="36069" t="18373" r="39594" b="45144"/>
          <a:stretch/>
        </p:blipFill>
        <p:spPr>
          <a:xfrm>
            <a:off x="10278509" y="115884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cxnSp>
        <p:nvCxnSpPr>
          <p:cNvPr id="25" name="Egyenes összekötő nyíllal 24"/>
          <p:cNvCxnSpPr/>
          <p:nvPr/>
        </p:nvCxnSpPr>
        <p:spPr>
          <a:xfrm flipV="1">
            <a:off x="911691" y="2046750"/>
            <a:ext cx="49176" cy="784372"/>
          </a:xfrm>
          <a:prstGeom prst="straightConnector1">
            <a:avLst/>
          </a:prstGeom>
          <a:ln w="92075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nyíllal 26"/>
          <p:cNvCxnSpPr/>
          <p:nvPr/>
        </p:nvCxnSpPr>
        <p:spPr>
          <a:xfrm flipH="1">
            <a:off x="2578280" y="1724342"/>
            <a:ext cx="850824" cy="90000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nyíllal 30"/>
          <p:cNvCxnSpPr/>
          <p:nvPr/>
        </p:nvCxnSpPr>
        <p:spPr>
          <a:xfrm flipH="1">
            <a:off x="3225214" y="5734881"/>
            <a:ext cx="1213699" cy="624976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nyíllal 33"/>
          <p:cNvCxnSpPr/>
          <p:nvPr/>
        </p:nvCxnSpPr>
        <p:spPr>
          <a:xfrm flipV="1">
            <a:off x="3034811" y="3342465"/>
            <a:ext cx="2131630" cy="1194254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/>
          <p:cNvCxnSpPr/>
          <p:nvPr/>
        </p:nvCxnSpPr>
        <p:spPr>
          <a:xfrm flipH="1" flipV="1">
            <a:off x="6998517" y="5697419"/>
            <a:ext cx="2484919" cy="62497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nyíllal 39"/>
          <p:cNvCxnSpPr/>
          <p:nvPr/>
        </p:nvCxnSpPr>
        <p:spPr>
          <a:xfrm flipH="1">
            <a:off x="7561572" y="2722348"/>
            <a:ext cx="517286" cy="61072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/>
          <p:cNvCxnSpPr/>
          <p:nvPr/>
        </p:nvCxnSpPr>
        <p:spPr>
          <a:xfrm>
            <a:off x="9648757" y="4797624"/>
            <a:ext cx="710084" cy="343311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gyenes összekötő nyíllal 47"/>
          <p:cNvCxnSpPr/>
          <p:nvPr/>
        </p:nvCxnSpPr>
        <p:spPr>
          <a:xfrm flipH="1">
            <a:off x="9509956" y="1336412"/>
            <a:ext cx="804751" cy="38793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zövegdoboz 54"/>
          <p:cNvSpPr txBox="1"/>
          <p:nvPr/>
        </p:nvSpPr>
        <p:spPr>
          <a:xfrm>
            <a:off x="2168013" y="18446"/>
            <a:ext cx="8190828" cy="7067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Bibliai történeteket tanulunk. Például Jézus</a:t>
            </a:r>
            <a:r>
              <a:rPr lang="hu-HU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800" b="1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útjáról.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098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abadkézi sokszög 1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0" fmla="*/ 0 w 7157545"/>
              <a:gd name="connsiteY0" fmla="*/ 0 h 5536138"/>
              <a:gd name="connsiteX1" fmla="*/ 1655379 w 7157545"/>
              <a:gd name="connsiteY1" fmla="*/ 3531476 h 5536138"/>
              <a:gd name="connsiteX2" fmla="*/ 3468414 w 7157545"/>
              <a:gd name="connsiteY2" fmla="*/ 914400 h 5536138"/>
              <a:gd name="connsiteX3" fmla="*/ 4382814 w 7157545"/>
              <a:gd name="connsiteY3" fmla="*/ 5533697 h 5536138"/>
              <a:gd name="connsiteX4" fmla="*/ 7157545 w 7157545"/>
              <a:gd name="connsiteY4" fmla="*/ 189186 h 5536138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10019044"/>
              <a:gd name="connsiteY0" fmla="*/ 0 h 5533905"/>
              <a:gd name="connsiteX1" fmla="*/ 1655379 w 10019044"/>
              <a:gd name="connsiteY1" fmla="*/ 3531476 h 5533905"/>
              <a:gd name="connsiteX2" fmla="*/ 3468414 w 10019044"/>
              <a:gd name="connsiteY2" fmla="*/ 914400 h 5533905"/>
              <a:gd name="connsiteX3" fmla="*/ 4382814 w 10019044"/>
              <a:gd name="connsiteY3" fmla="*/ 5533697 h 5533905"/>
              <a:gd name="connsiteX4" fmla="*/ 10019044 w 10019044"/>
              <a:gd name="connsiteY4" fmla="*/ 705793 h 5533905"/>
              <a:gd name="connsiteX0" fmla="*/ 0 w 10019044"/>
              <a:gd name="connsiteY0" fmla="*/ 0 h 5282594"/>
              <a:gd name="connsiteX1" fmla="*/ 1655379 w 10019044"/>
              <a:gd name="connsiteY1" fmla="*/ 3531476 h 5282594"/>
              <a:gd name="connsiteX2" fmla="*/ 3468414 w 10019044"/>
              <a:gd name="connsiteY2" fmla="*/ 914400 h 5282594"/>
              <a:gd name="connsiteX3" fmla="*/ 6276029 w 10019044"/>
              <a:gd name="connsiteY3" fmla="*/ 5282375 h 5282594"/>
              <a:gd name="connsiteX4" fmla="*/ 10019044 w 10019044"/>
              <a:gd name="connsiteY4" fmla="*/ 705793 h 5282594"/>
              <a:gd name="connsiteX0" fmla="*/ 0 w 10019044"/>
              <a:gd name="connsiteY0" fmla="*/ 0 h 5282580"/>
              <a:gd name="connsiteX1" fmla="*/ 1655379 w 10019044"/>
              <a:gd name="connsiteY1" fmla="*/ 5151109 h 5282580"/>
              <a:gd name="connsiteX2" fmla="*/ 3468414 w 10019044"/>
              <a:gd name="connsiteY2" fmla="*/ 914400 h 5282580"/>
              <a:gd name="connsiteX3" fmla="*/ 6276029 w 10019044"/>
              <a:gd name="connsiteY3" fmla="*/ 5282375 h 5282580"/>
              <a:gd name="connsiteX4" fmla="*/ 10019044 w 10019044"/>
              <a:gd name="connsiteY4" fmla="*/ 705793 h 5282580"/>
              <a:gd name="connsiteX0" fmla="*/ 0 w 10019044"/>
              <a:gd name="connsiteY0" fmla="*/ 0 h 5286202"/>
              <a:gd name="connsiteX1" fmla="*/ 1655379 w 10019044"/>
              <a:gd name="connsiteY1" fmla="*/ 5151109 h 5286202"/>
              <a:gd name="connsiteX2" fmla="*/ 4248824 w 10019044"/>
              <a:gd name="connsiteY2" fmla="*/ 1556668 h 5286202"/>
              <a:gd name="connsiteX3" fmla="*/ 6276029 w 10019044"/>
              <a:gd name="connsiteY3" fmla="*/ 5282375 h 5286202"/>
              <a:gd name="connsiteX4" fmla="*/ 10019044 w 10019044"/>
              <a:gd name="connsiteY4" fmla="*/ 705793 h 5286202"/>
              <a:gd name="connsiteX0" fmla="*/ 0 w 9455415"/>
              <a:gd name="connsiteY0" fmla="*/ 1947053 h 4580409"/>
              <a:gd name="connsiteX1" fmla="*/ 1091750 w 9455415"/>
              <a:gd name="connsiteY1" fmla="*/ 4445316 h 4580409"/>
              <a:gd name="connsiteX2" fmla="*/ 3685195 w 9455415"/>
              <a:gd name="connsiteY2" fmla="*/ 850875 h 4580409"/>
              <a:gd name="connsiteX3" fmla="*/ 5712400 w 9455415"/>
              <a:gd name="connsiteY3" fmla="*/ 4576582 h 4580409"/>
              <a:gd name="connsiteX4" fmla="*/ 9455415 w 9455415"/>
              <a:gd name="connsiteY4" fmla="*/ 0 h 4580409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5765"/>
              <a:gd name="connsiteX1" fmla="*/ 1149558 w 9513223"/>
              <a:gd name="connsiteY1" fmla="*/ 4508842 h 4645765"/>
              <a:gd name="connsiteX2" fmla="*/ 4494508 w 9513223"/>
              <a:gd name="connsiteY2" fmla="*/ 1081949 h 4645765"/>
              <a:gd name="connsiteX3" fmla="*/ 5770208 w 9513223"/>
              <a:gd name="connsiteY3" fmla="*/ 4640108 h 4645765"/>
              <a:gd name="connsiteX4" fmla="*/ 9513223 w 9513223"/>
              <a:gd name="connsiteY4" fmla="*/ 63526 h 4645765"/>
              <a:gd name="connsiteX0" fmla="*/ 0 w 9513223"/>
              <a:gd name="connsiteY0" fmla="*/ 0 h 4673655"/>
              <a:gd name="connsiteX1" fmla="*/ 1149558 w 9513223"/>
              <a:gd name="connsiteY1" fmla="*/ 4508842 h 4673655"/>
              <a:gd name="connsiteX2" fmla="*/ 4494508 w 9513223"/>
              <a:gd name="connsiteY2" fmla="*/ 1081949 h 4673655"/>
              <a:gd name="connsiteX3" fmla="*/ 6926369 w 9513223"/>
              <a:gd name="connsiteY3" fmla="*/ 4668033 h 4673655"/>
              <a:gd name="connsiteX4" fmla="*/ 9513223 w 9513223"/>
              <a:gd name="connsiteY4" fmla="*/ 63526 h 4673655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193168 w 9706391"/>
              <a:gd name="connsiteY0" fmla="*/ 0 h 4668162"/>
              <a:gd name="connsiteX1" fmla="*/ 1342726 w 9706391"/>
              <a:gd name="connsiteY1" fmla="*/ 4508842 h 4668162"/>
              <a:gd name="connsiteX2" fmla="*/ 4687676 w 9706391"/>
              <a:gd name="connsiteY2" fmla="*/ 1081949 h 4668162"/>
              <a:gd name="connsiteX3" fmla="*/ 7119537 w 9706391"/>
              <a:gd name="connsiteY3" fmla="*/ 4668033 h 4668162"/>
              <a:gd name="connsiteX4" fmla="*/ 9706391 w 9706391"/>
              <a:gd name="connsiteY4" fmla="*/ 63526 h 4668162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162"/>
              <a:gd name="connsiteX1" fmla="*/ 1583118 w 9513223"/>
              <a:gd name="connsiteY1" fmla="*/ 4550730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364"/>
              <a:gd name="connsiteX1" fmla="*/ 1583118 w 9513223"/>
              <a:gd name="connsiteY1" fmla="*/ 4550730 h 4668364"/>
              <a:gd name="connsiteX2" fmla="*/ 4407796 w 9513223"/>
              <a:gd name="connsiteY2" fmla="*/ 327982 h 4668364"/>
              <a:gd name="connsiteX3" fmla="*/ 6926369 w 9513223"/>
              <a:gd name="connsiteY3" fmla="*/ 4668033 h 4668364"/>
              <a:gd name="connsiteX4" fmla="*/ 9513223 w 9513223"/>
              <a:gd name="connsiteY4" fmla="*/ 63526 h 4668364"/>
              <a:gd name="connsiteX0" fmla="*/ 0 w 9513223"/>
              <a:gd name="connsiteY0" fmla="*/ 7524 h 4675953"/>
              <a:gd name="connsiteX1" fmla="*/ 2869348 w 9513223"/>
              <a:gd name="connsiteY1" fmla="*/ 257851 h 4675953"/>
              <a:gd name="connsiteX2" fmla="*/ 4407796 w 9513223"/>
              <a:gd name="connsiteY2" fmla="*/ 335506 h 4675953"/>
              <a:gd name="connsiteX3" fmla="*/ 6926369 w 9513223"/>
              <a:gd name="connsiteY3" fmla="*/ 4675557 h 4675953"/>
              <a:gd name="connsiteX4" fmla="*/ 9513223 w 9513223"/>
              <a:gd name="connsiteY4" fmla="*/ 71050 h 4675953"/>
              <a:gd name="connsiteX0" fmla="*/ 0 w 9513223"/>
              <a:gd name="connsiteY0" fmla="*/ 0 h 4917528"/>
              <a:gd name="connsiteX1" fmla="*/ 2869348 w 9513223"/>
              <a:gd name="connsiteY1" fmla="*/ 250327 h 4917528"/>
              <a:gd name="connsiteX2" fmla="*/ 1315064 w 9513223"/>
              <a:gd name="connsiteY2" fmla="*/ 3874419 h 4917528"/>
              <a:gd name="connsiteX3" fmla="*/ 6926369 w 9513223"/>
              <a:gd name="connsiteY3" fmla="*/ 4668033 h 4917528"/>
              <a:gd name="connsiteX4" fmla="*/ 9513223 w 9513223"/>
              <a:gd name="connsiteY4" fmla="*/ 63526 h 4917528"/>
              <a:gd name="connsiteX0" fmla="*/ 0 w 9513223"/>
              <a:gd name="connsiteY0" fmla="*/ 0 h 4919075"/>
              <a:gd name="connsiteX1" fmla="*/ 4372358 w 9513223"/>
              <a:gd name="connsiteY1" fmla="*/ 194477 h 4919075"/>
              <a:gd name="connsiteX2" fmla="*/ 1315064 w 9513223"/>
              <a:gd name="connsiteY2" fmla="*/ 3874419 h 4919075"/>
              <a:gd name="connsiteX3" fmla="*/ 6926369 w 9513223"/>
              <a:gd name="connsiteY3" fmla="*/ 4668033 h 4919075"/>
              <a:gd name="connsiteX4" fmla="*/ 9513223 w 9513223"/>
              <a:gd name="connsiteY4" fmla="*/ 63526 h 4919075"/>
              <a:gd name="connsiteX0" fmla="*/ 0 w 9513223"/>
              <a:gd name="connsiteY0" fmla="*/ 0 h 4919075"/>
              <a:gd name="connsiteX1" fmla="*/ 752601 w 9513223"/>
              <a:gd name="connsiteY1" fmla="*/ 1759252 h 4919075"/>
              <a:gd name="connsiteX2" fmla="*/ 4372358 w 9513223"/>
              <a:gd name="connsiteY2" fmla="*/ 194477 h 4919075"/>
              <a:gd name="connsiteX3" fmla="*/ 1315064 w 9513223"/>
              <a:gd name="connsiteY3" fmla="*/ 3874419 h 4919075"/>
              <a:gd name="connsiteX4" fmla="*/ 6926369 w 9513223"/>
              <a:gd name="connsiteY4" fmla="*/ 4668033 h 4919075"/>
              <a:gd name="connsiteX5" fmla="*/ 9513223 w 9513223"/>
              <a:gd name="connsiteY5" fmla="*/ 63526 h 4919075"/>
              <a:gd name="connsiteX0" fmla="*/ 0 w 9513223"/>
              <a:gd name="connsiteY0" fmla="*/ 106417 h 5025492"/>
              <a:gd name="connsiteX1" fmla="*/ 752601 w 9513223"/>
              <a:gd name="connsiteY1" fmla="*/ 1865669 h 5025492"/>
              <a:gd name="connsiteX2" fmla="*/ 4372358 w 9513223"/>
              <a:gd name="connsiteY2" fmla="*/ 300894 h 5025492"/>
              <a:gd name="connsiteX3" fmla="*/ 1315064 w 9513223"/>
              <a:gd name="connsiteY3" fmla="*/ 3980836 h 5025492"/>
              <a:gd name="connsiteX4" fmla="*/ 6926369 w 9513223"/>
              <a:gd name="connsiteY4" fmla="*/ 4774450 h 5025492"/>
              <a:gd name="connsiteX5" fmla="*/ 9513223 w 9513223"/>
              <a:gd name="connsiteY5" fmla="*/ 169943 h 5025492"/>
              <a:gd name="connsiteX0" fmla="*/ 0 w 9513223"/>
              <a:gd name="connsiteY0" fmla="*/ 55275 h 4972803"/>
              <a:gd name="connsiteX1" fmla="*/ 752601 w 9513223"/>
              <a:gd name="connsiteY1" fmla="*/ 1814527 h 4972803"/>
              <a:gd name="connsiteX2" fmla="*/ 4878179 w 9513223"/>
              <a:gd name="connsiteY2" fmla="*/ 305601 h 4972803"/>
              <a:gd name="connsiteX3" fmla="*/ 1315064 w 9513223"/>
              <a:gd name="connsiteY3" fmla="*/ 3929694 h 4972803"/>
              <a:gd name="connsiteX4" fmla="*/ 6926369 w 9513223"/>
              <a:gd name="connsiteY4" fmla="*/ 4723308 h 4972803"/>
              <a:gd name="connsiteX5" fmla="*/ 9513223 w 9513223"/>
              <a:gd name="connsiteY5" fmla="*/ 118801 h 4972803"/>
              <a:gd name="connsiteX0" fmla="*/ 0 w 9513223"/>
              <a:gd name="connsiteY0" fmla="*/ 0 h 4917528"/>
              <a:gd name="connsiteX1" fmla="*/ 752601 w 9513223"/>
              <a:gd name="connsiteY1" fmla="*/ 1759252 h 4917528"/>
              <a:gd name="connsiteX2" fmla="*/ 4878179 w 9513223"/>
              <a:gd name="connsiteY2" fmla="*/ 250326 h 4917528"/>
              <a:gd name="connsiteX3" fmla="*/ 751435 w 9513223"/>
              <a:gd name="connsiteY3" fmla="*/ 3874419 h 4917528"/>
              <a:gd name="connsiteX4" fmla="*/ 6926369 w 9513223"/>
              <a:gd name="connsiteY4" fmla="*/ 4668033 h 4917528"/>
              <a:gd name="connsiteX5" fmla="*/ 9513223 w 9513223"/>
              <a:gd name="connsiteY5" fmla="*/ 63526 h 4917528"/>
              <a:gd name="connsiteX0" fmla="*/ 0 w 9513223"/>
              <a:gd name="connsiteY0" fmla="*/ 273186 h 5190714"/>
              <a:gd name="connsiteX1" fmla="*/ 752601 w 9513223"/>
              <a:gd name="connsiteY1" fmla="*/ 2032438 h 5190714"/>
              <a:gd name="connsiteX2" fmla="*/ 4878179 w 9513223"/>
              <a:gd name="connsiteY2" fmla="*/ 523512 h 5190714"/>
              <a:gd name="connsiteX3" fmla="*/ 751435 w 9513223"/>
              <a:gd name="connsiteY3" fmla="*/ 4147605 h 5190714"/>
              <a:gd name="connsiteX4" fmla="*/ 6926369 w 9513223"/>
              <a:gd name="connsiteY4" fmla="*/ 4941219 h 5190714"/>
              <a:gd name="connsiteX5" fmla="*/ 9513223 w 9513223"/>
              <a:gd name="connsiteY5" fmla="*/ 336712 h 5190714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007017"/>
              <a:gd name="connsiteX1" fmla="*/ 752601 w 9513223"/>
              <a:gd name="connsiteY1" fmla="*/ 2032438 h 5007017"/>
              <a:gd name="connsiteX2" fmla="*/ 4878179 w 9513223"/>
              <a:gd name="connsiteY2" fmla="*/ 523512 h 5007017"/>
              <a:gd name="connsiteX3" fmla="*/ 751435 w 9513223"/>
              <a:gd name="connsiteY3" fmla="*/ 4147605 h 5007017"/>
              <a:gd name="connsiteX4" fmla="*/ 3960950 w 9513223"/>
              <a:gd name="connsiteY4" fmla="*/ 4098867 h 5007017"/>
              <a:gd name="connsiteX5" fmla="*/ 7244313 w 9513223"/>
              <a:gd name="connsiteY5" fmla="*/ 4829521 h 5007017"/>
              <a:gd name="connsiteX6" fmla="*/ 9513223 w 9513223"/>
              <a:gd name="connsiteY6" fmla="*/ 336712 h 5007017"/>
              <a:gd name="connsiteX0" fmla="*/ 0 w 9513223"/>
              <a:gd name="connsiteY0" fmla="*/ 273186 h 4899404"/>
              <a:gd name="connsiteX1" fmla="*/ 752601 w 9513223"/>
              <a:gd name="connsiteY1" fmla="*/ 2032438 h 4899404"/>
              <a:gd name="connsiteX2" fmla="*/ 4878179 w 9513223"/>
              <a:gd name="connsiteY2" fmla="*/ 523512 h 4899404"/>
              <a:gd name="connsiteX3" fmla="*/ 751435 w 9513223"/>
              <a:gd name="connsiteY3" fmla="*/ 4147605 h 4899404"/>
              <a:gd name="connsiteX4" fmla="*/ 3960950 w 9513223"/>
              <a:gd name="connsiteY4" fmla="*/ 4098867 h 4899404"/>
              <a:gd name="connsiteX5" fmla="*/ 7244313 w 9513223"/>
              <a:gd name="connsiteY5" fmla="*/ 4829521 h 4899404"/>
              <a:gd name="connsiteX6" fmla="*/ 6128752 w 9513223"/>
              <a:gd name="connsiteY6" fmla="*/ 2130176 h 4899404"/>
              <a:gd name="connsiteX7" fmla="*/ 9513223 w 9513223"/>
              <a:gd name="connsiteY7" fmla="*/ 336712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78869"/>
              <a:gd name="connsiteY0" fmla="*/ 273186 h 4862503"/>
              <a:gd name="connsiteX1" fmla="*/ 752601 w 9578869"/>
              <a:gd name="connsiteY1" fmla="*/ 2032438 h 4862503"/>
              <a:gd name="connsiteX2" fmla="*/ 4878179 w 9578869"/>
              <a:gd name="connsiteY2" fmla="*/ 523512 h 4862503"/>
              <a:gd name="connsiteX3" fmla="*/ 751435 w 9578869"/>
              <a:gd name="connsiteY3" fmla="*/ 4147605 h 4862503"/>
              <a:gd name="connsiteX4" fmla="*/ 3960950 w 9578869"/>
              <a:gd name="connsiteY4" fmla="*/ 4098867 h 4862503"/>
              <a:gd name="connsiteX5" fmla="*/ 9556637 w 9578869"/>
              <a:gd name="connsiteY5" fmla="*/ 4717821 h 4862503"/>
              <a:gd name="connsiteX6" fmla="*/ 6128752 w 9578869"/>
              <a:gd name="connsiteY6" fmla="*/ 2130176 h 4862503"/>
              <a:gd name="connsiteX7" fmla="*/ 9527675 w 9578869"/>
              <a:gd name="connsiteY7" fmla="*/ 43503 h 4862503"/>
              <a:gd name="connsiteX0" fmla="*/ 0 w 9565834"/>
              <a:gd name="connsiteY0" fmla="*/ 273186 h 4730389"/>
              <a:gd name="connsiteX1" fmla="*/ 752601 w 9565834"/>
              <a:gd name="connsiteY1" fmla="*/ 2032438 h 4730389"/>
              <a:gd name="connsiteX2" fmla="*/ 4878179 w 9565834"/>
              <a:gd name="connsiteY2" fmla="*/ 523512 h 4730389"/>
              <a:gd name="connsiteX3" fmla="*/ 751435 w 9565834"/>
              <a:gd name="connsiteY3" fmla="*/ 4147605 h 4730389"/>
              <a:gd name="connsiteX4" fmla="*/ 4770263 w 9565834"/>
              <a:gd name="connsiteY4" fmla="*/ 3149427 h 4730389"/>
              <a:gd name="connsiteX5" fmla="*/ 9556637 w 9565834"/>
              <a:gd name="connsiteY5" fmla="*/ 4717821 h 4730389"/>
              <a:gd name="connsiteX6" fmla="*/ 6128752 w 9565834"/>
              <a:gd name="connsiteY6" fmla="*/ 2130176 h 4730389"/>
              <a:gd name="connsiteX7" fmla="*/ 9527675 w 9565834"/>
              <a:gd name="connsiteY7" fmla="*/ 43503 h 4730389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3946497 w 9565834"/>
              <a:gd name="connsiteY4" fmla="*/ 3833584 h 4777595"/>
              <a:gd name="connsiteX5" fmla="*/ 4770263 w 9565834"/>
              <a:gd name="connsiteY5" fmla="*/ 3149427 h 4777595"/>
              <a:gd name="connsiteX6" fmla="*/ 9556637 w 9565834"/>
              <a:gd name="connsiteY6" fmla="*/ 4717821 h 4777595"/>
              <a:gd name="connsiteX7" fmla="*/ 6128752 w 9565834"/>
              <a:gd name="connsiteY7" fmla="*/ 2130176 h 4777595"/>
              <a:gd name="connsiteX8" fmla="*/ 9527675 w 9565834"/>
              <a:gd name="connsiteY8" fmla="*/ 43503 h 4777595"/>
              <a:gd name="connsiteX0" fmla="*/ 0 w 9565834"/>
              <a:gd name="connsiteY0" fmla="*/ 273186 h 4728160"/>
              <a:gd name="connsiteX1" fmla="*/ 752601 w 9565834"/>
              <a:gd name="connsiteY1" fmla="*/ 2032438 h 4728160"/>
              <a:gd name="connsiteX2" fmla="*/ 4878179 w 9565834"/>
              <a:gd name="connsiteY2" fmla="*/ 523512 h 4728160"/>
              <a:gd name="connsiteX3" fmla="*/ 751435 w 9565834"/>
              <a:gd name="connsiteY3" fmla="*/ 4147605 h 4728160"/>
              <a:gd name="connsiteX4" fmla="*/ 3946497 w 9565834"/>
              <a:gd name="connsiteY4" fmla="*/ 3833584 h 4728160"/>
              <a:gd name="connsiteX5" fmla="*/ 4770263 w 9565834"/>
              <a:gd name="connsiteY5" fmla="*/ 3149427 h 4728160"/>
              <a:gd name="connsiteX6" fmla="*/ 9556637 w 9565834"/>
              <a:gd name="connsiteY6" fmla="*/ 4717821 h 4728160"/>
              <a:gd name="connsiteX7" fmla="*/ 6128752 w 9565834"/>
              <a:gd name="connsiteY7" fmla="*/ 2130176 h 4728160"/>
              <a:gd name="connsiteX8" fmla="*/ 9527675 w 9565834"/>
              <a:gd name="connsiteY8" fmla="*/ 43503 h 4728160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946497 w 9559949"/>
              <a:gd name="connsiteY4" fmla="*/ 3833584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007116 w 9559949"/>
              <a:gd name="connsiteY4" fmla="*/ 4838873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4907934 w 9589704"/>
              <a:gd name="connsiteY2" fmla="*/ 480009 h 5019276"/>
              <a:gd name="connsiteX3" fmla="*/ 781190 w 9589704"/>
              <a:gd name="connsiteY3" fmla="*/ 4104102 h 5019276"/>
              <a:gd name="connsiteX4" fmla="*/ 3036871 w 9589704"/>
              <a:gd name="connsiteY4" fmla="*/ 4795370 h 5019276"/>
              <a:gd name="connsiteX5" fmla="*/ 4800018 w 9589704"/>
              <a:gd name="connsiteY5" fmla="*/ 3105924 h 5019276"/>
              <a:gd name="connsiteX6" fmla="*/ 6751039 w 9589704"/>
              <a:gd name="connsiteY6" fmla="*/ 4823295 h 5019276"/>
              <a:gd name="connsiteX7" fmla="*/ 9586392 w 9589704"/>
              <a:gd name="connsiteY7" fmla="*/ 4674318 h 5019276"/>
              <a:gd name="connsiteX8" fmla="*/ 6158507 w 9589704"/>
              <a:gd name="connsiteY8" fmla="*/ 2086673 h 5019276"/>
              <a:gd name="connsiteX9" fmla="*/ 9557430 w 9589704"/>
              <a:gd name="connsiteY9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4878179 w 9559949"/>
              <a:gd name="connsiteY2" fmla="*/ 480009 h 5019276"/>
              <a:gd name="connsiteX3" fmla="*/ 751435 w 9559949"/>
              <a:gd name="connsiteY3" fmla="*/ 4104102 h 5019276"/>
              <a:gd name="connsiteX4" fmla="*/ 3007116 w 9559949"/>
              <a:gd name="connsiteY4" fmla="*/ 4795370 h 5019276"/>
              <a:gd name="connsiteX5" fmla="*/ 4770263 w 9559949"/>
              <a:gd name="connsiteY5" fmla="*/ 3105924 h 5019276"/>
              <a:gd name="connsiteX6" fmla="*/ 6721284 w 9559949"/>
              <a:gd name="connsiteY6" fmla="*/ 4823295 h 5019276"/>
              <a:gd name="connsiteX7" fmla="*/ 9556637 w 9559949"/>
              <a:gd name="connsiteY7" fmla="*/ 4674318 h 5019276"/>
              <a:gd name="connsiteX8" fmla="*/ 6128752 w 9559949"/>
              <a:gd name="connsiteY8" fmla="*/ 2086673 h 5019276"/>
              <a:gd name="connsiteX9" fmla="*/ 9527675 w 9559949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3079376 w 9559949"/>
              <a:gd name="connsiteY2" fmla="*/ 1360631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777015 w 9559949"/>
              <a:gd name="connsiteY3" fmla="*/ 1527186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30251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26638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918353 w 9708039"/>
              <a:gd name="connsiteY6" fmla="*/ 3105924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051232 w 9708039"/>
              <a:gd name="connsiteY6" fmla="*/ 4027439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08039" h="5118405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>
            <a:solidFill>
              <a:srgbClr val="F9C37B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/>
          <a:srcRect l="24789" t="27127" r="43215" b="13989"/>
          <a:stretch/>
        </p:blipFill>
        <p:spPr>
          <a:xfrm>
            <a:off x="169493" y="115884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  <a:bevelB w="152400" h="50800" prst="softRound"/>
          </a:sp3d>
        </p:spPr>
      </p:pic>
      <p:pic>
        <p:nvPicPr>
          <p:cNvPr id="4" name="Kép 3"/>
          <p:cNvPicPr>
            <a:picLocks/>
          </p:cNvPicPr>
          <p:nvPr/>
        </p:nvPicPr>
        <p:blipFill rotWithShape="1">
          <a:blip r:embed="rId3"/>
          <a:srcRect l="24601" t="27796" r="45994" b="19244"/>
          <a:stretch/>
        </p:blipFill>
        <p:spPr>
          <a:xfrm>
            <a:off x="96658" y="2982342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4"/>
          <a:srcRect l="27941" t="16596" r="30414" b="9333"/>
          <a:stretch/>
        </p:blipFill>
        <p:spPr>
          <a:xfrm>
            <a:off x="2680437" y="495372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5"/>
          <a:srcRect l="26776" t="18643" r="33360" b="15410"/>
          <a:stretch/>
        </p:blipFill>
        <p:spPr>
          <a:xfrm>
            <a:off x="2550217" y="1140057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6"/>
          <a:srcRect l="32350" t="17350" r="28997" b="13900"/>
          <a:stretch/>
        </p:blipFill>
        <p:spPr>
          <a:xfrm>
            <a:off x="4747560" y="424093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Kép 7"/>
          <p:cNvPicPr>
            <a:picLocks/>
          </p:cNvPicPr>
          <p:nvPr/>
        </p:nvPicPr>
        <p:blipFill rotWithShape="1">
          <a:blip r:embed="rId7"/>
          <a:srcRect l="35854" t="19795" r="23212" b="13624"/>
          <a:stretch/>
        </p:blipFill>
        <p:spPr>
          <a:xfrm>
            <a:off x="10270620" y="5087052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8"/>
          <a:srcRect l="29441" t="17997" r="32269" b="13900"/>
          <a:stretch/>
        </p:blipFill>
        <p:spPr>
          <a:xfrm>
            <a:off x="8198865" y="315372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9"/>
          <a:srcRect l="29260" t="19504" r="32814" b="13039"/>
          <a:stretch/>
        </p:blipFill>
        <p:spPr>
          <a:xfrm>
            <a:off x="7614237" y="1259727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10"/>
          <a:srcRect l="36069" t="18373" r="39594" b="45144"/>
          <a:stretch/>
        </p:blipFill>
        <p:spPr>
          <a:xfrm>
            <a:off x="10278509" y="115884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16" name="Balra nyíl 15"/>
          <p:cNvSpPr/>
          <p:nvPr/>
        </p:nvSpPr>
        <p:spPr>
          <a:xfrm>
            <a:off x="1490416" y="38622"/>
            <a:ext cx="3139496" cy="1332000"/>
          </a:xfrm>
          <a:prstGeom prst="leftArrow">
            <a:avLst>
              <a:gd name="adj1" fmla="val 50000"/>
              <a:gd name="adj2" fmla="val 38469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Tanított, gyógyított, csodákat tett.</a:t>
            </a:r>
          </a:p>
        </p:txBody>
      </p:sp>
      <p:sp>
        <p:nvSpPr>
          <p:cNvPr id="17" name="Balra nyíl 16"/>
          <p:cNvSpPr/>
          <p:nvPr/>
        </p:nvSpPr>
        <p:spPr>
          <a:xfrm>
            <a:off x="1683121" y="3130242"/>
            <a:ext cx="2392882" cy="1463260"/>
          </a:xfrm>
          <a:prstGeom prst="leftArrow">
            <a:avLst>
              <a:gd name="adj1" fmla="val 50000"/>
              <a:gd name="adj2" fmla="val 35010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Jeruzsálembe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bevonult.</a:t>
            </a:r>
          </a:p>
        </p:txBody>
      </p:sp>
      <p:sp>
        <p:nvSpPr>
          <p:cNvPr id="18" name="Jobbra nyíl 17"/>
          <p:cNvSpPr/>
          <p:nvPr/>
        </p:nvSpPr>
        <p:spPr>
          <a:xfrm>
            <a:off x="169493" y="5404513"/>
            <a:ext cx="2764776" cy="1461340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Ünnepi vacsorát tartott.</a:t>
            </a:r>
          </a:p>
        </p:txBody>
      </p:sp>
      <p:sp>
        <p:nvSpPr>
          <p:cNvPr id="19" name="Balra nyíl 18"/>
          <p:cNvSpPr/>
          <p:nvPr/>
        </p:nvSpPr>
        <p:spPr>
          <a:xfrm>
            <a:off x="9189469" y="1715501"/>
            <a:ext cx="2254717" cy="1453423"/>
          </a:xfrm>
          <a:prstGeom prst="leftArrow">
            <a:avLst>
              <a:gd name="adj1" fmla="val 50000"/>
              <a:gd name="adj2" fmla="val 39622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Meghalt és eltemették.</a:t>
            </a:r>
          </a:p>
        </p:txBody>
      </p:sp>
      <p:sp>
        <p:nvSpPr>
          <p:cNvPr id="20" name="Balra nyíl 19"/>
          <p:cNvSpPr/>
          <p:nvPr/>
        </p:nvSpPr>
        <p:spPr>
          <a:xfrm>
            <a:off x="6213969" y="4782342"/>
            <a:ext cx="2539740" cy="1183601"/>
          </a:xfrm>
          <a:prstGeom prst="leftArrow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Letartóztatták.</a:t>
            </a:r>
          </a:p>
        </p:txBody>
      </p:sp>
      <p:sp>
        <p:nvSpPr>
          <p:cNvPr id="21" name="Jobbra nyíl 20"/>
          <p:cNvSpPr/>
          <p:nvPr/>
        </p:nvSpPr>
        <p:spPr>
          <a:xfrm>
            <a:off x="7786154" y="34466"/>
            <a:ext cx="3054699" cy="1332000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FELTÁMADT.</a:t>
            </a:r>
          </a:p>
        </p:txBody>
      </p:sp>
      <p:sp>
        <p:nvSpPr>
          <p:cNvPr id="23" name="Jobbra nyíl 22"/>
          <p:cNvSpPr/>
          <p:nvPr/>
        </p:nvSpPr>
        <p:spPr>
          <a:xfrm>
            <a:off x="8724452" y="5882284"/>
            <a:ext cx="1783604" cy="1001806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Elítélték.</a:t>
            </a:r>
          </a:p>
        </p:txBody>
      </p:sp>
      <p:sp>
        <p:nvSpPr>
          <p:cNvPr id="25" name="Balra nyíl 24"/>
          <p:cNvSpPr/>
          <p:nvPr/>
        </p:nvSpPr>
        <p:spPr>
          <a:xfrm>
            <a:off x="4261606" y="1189172"/>
            <a:ext cx="2898731" cy="1453423"/>
          </a:xfrm>
          <a:prstGeom prst="leftArrow">
            <a:avLst>
              <a:gd name="adj1" fmla="val 50000"/>
              <a:gd name="adj2" fmla="val 39622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Megmosta a tanítványok lábát.</a:t>
            </a:r>
          </a:p>
        </p:txBody>
      </p:sp>
      <p:sp>
        <p:nvSpPr>
          <p:cNvPr id="27" name="Jobbra nyíl 26"/>
          <p:cNvSpPr/>
          <p:nvPr/>
        </p:nvSpPr>
        <p:spPr>
          <a:xfrm>
            <a:off x="5871459" y="3218700"/>
            <a:ext cx="2408600" cy="1382387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Szenvedett a kereszten.</a:t>
            </a:r>
          </a:p>
        </p:txBody>
      </p:sp>
      <p:sp>
        <p:nvSpPr>
          <p:cNvPr id="28" name="Szövegdoboz 27"/>
          <p:cNvSpPr txBox="1"/>
          <p:nvPr/>
        </p:nvSpPr>
        <p:spPr>
          <a:xfrm>
            <a:off x="5412338" y="152534"/>
            <a:ext cx="1747999" cy="1095864"/>
          </a:xfrm>
          <a:prstGeom prst="rect">
            <a:avLst/>
          </a:prstGeom>
          <a:solidFill>
            <a:srgbClr val="F9C37B"/>
          </a:solidFill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JÉZUS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ÚTJA </a:t>
            </a:r>
          </a:p>
        </p:txBody>
      </p:sp>
    </p:spTree>
    <p:extLst>
      <p:ext uri="{BB962C8B-B14F-4D97-AF65-F5344CB8AC3E}">
        <p14:creationId xmlns:p14="http://schemas.microsoft.com/office/powerpoint/2010/main" val="1540241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203 0.05625 C -0.43177 0.13681 -0.45664 0.37014 -0.43099 0.48866 C -0.42669 0.48843 -0.22292 0.04862 -0.09453 0.12223 C 0.26354 0.29306 -0.47878 0.53635 -0.353 0.78797 C -0.29727 0.96112 -0.16615 0.66389 -0.06237 0.66204 C 0.04088 0.66019 0.41354 0.93797 0.42422 0.83056 C 0.48125 0.73311 0.15586 0.57639 0.12096 0.38033 C 0.11471 0.24792 0.33945 0.10278 0.3875 0.0375 C 0.43555 -0.02824 -0.00365 0.00811 1.66667E-6 -4.07407E-6 " pathEditMode="relative" rAng="0" ptsTypes="AAAAAAAAA">
                                      <p:cBhvr>
                                        <p:cTn id="6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17" y="3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5" grpId="0" animBg="1"/>
      <p:bldP spid="27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zabadkézi sokszög 24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0" fmla="*/ 0 w 7157545"/>
              <a:gd name="connsiteY0" fmla="*/ 0 h 5536138"/>
              <a:gd name="connsiteX1" fmla="*/ 1655379 w 7157545"/>
              <a:gd name="connsiteY1" fmla="*/ 3531476 h 5536138"/>
              <a:gd name="connsiteX2" fmla="*/ 3468414 w 7157545"/>
              <a:gd name="connsiteY2" fmla="*/ 914400 h 5536138"/>
              <a:gd name="connsiteX3" fmla="*/ 4382814 w 7157545"/>
              <a:gd name="connsiteY3" fmla="*/ 5533697 h 5536138"/>
              <a:gd name="connsiteX4" fmla="*/ 7157545 w 7157545"/>
              <a:gd name="connsiteY4" fmla="*/ 189186 h 5536138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10019044"/>
              <a:gd name="connsiteY0" fmla="*/ 0 h 5533905"/>
              <a:gd name="connsiteX1" fmla="*/ 1655379 w 10019044"/>
              <a:gd name="connsiteY1" fmla="*/ 3531476 h 5533905"/>
              <a:gd name="connsiteX2" fmla="*/ 3468414 w 10019044"/>
              <a:gd name="connsiteY2" fmla="*/ 914400 h 5533905"/>
              <a:gd name="connsiteX3" fmla="*/ 4382814 w 10019044"/>
              <a:gd name="connsiteY3" fmla="*/ 5533697 h 5533905"/>
              <a:gd name="connsiteX4" fmla="*/ 10019044 w 10019044"/>
              <a:gd name="connsiteY4" fmla="*/ 705793 h 5533905"/>
              <a:gd name="connsiteX0" fmla="*/ 0 w 10019044"/>
              <a:gd name="connsiteY0" fmla="*/ 0 h 5282594"/>
              <a:gd name="connsiteX1" fmla="*/ 1655379 w 10019044"/>
              <a:gd name="connsiteY1" fmla="*/ 3531476 h 5282594"/>
              <a:gd name="connsiteX2" fmla="*/ 3468414 w 10019044"/>
              <a:gd name="connsiteY2" fmla="*/ 914400 h 5282594"/>
              <a:gd name="connsiteX3" fmla="*/ 6276029 w 10019044"/>
              <a:gd name="connsiteY3" fmla="*/ 5282375 h 5282594"/>
              <a:gd name="connsiteX4" fmla="*/ 10019044 w 10019044"/>
              <a:gd name="connsiteY4" fmla="*/ 705793 h 5282594"/>
              <a:gd name="connsiteX0" fmla="*/ 0 w 10019044"/>
              <a:gd name="connsiteY0" fmla="*/ 0 h 5282580"/>
              <a:gd name="connsiteX1" fmla="*/ 1655379 w 10019044"/>
              <a:gd name="connsiteY1" fmla="*/ 5151109 h 5282580"/>
              <a:gd name="connsiteX2" fmla="*/ 3468414 w 10019044"/>
              <a:gd name="connsiteY2" fmla="*/ 914400 h 5282580"/>
              <a:gd name="connsiteX3" fmla="*/ 6276029 w 10019044"/>
              <a:gd name="connsiteY3" fmla="*/ 5282375 h 5282580"/>
              <a:gd name="connsiteX4" fmla="*/ 10019044 w 10019044"/>
              <a:gd name="connsiteY4" fmla="*/ 705793 h 5282580"/>
              <a:gd name="connsiteX0" fmla="*/ 0 w 10019044"/>
              <a:gd name="connsiteY0" fmla="*/ 0 h 5286202"/>
              <a:gd name="connsiteX1" fmla="*/ 1655379 w 10019044"/>
              <a:gd name="connsiteY1" fmla="*/ 5151109 h 5286202"/>
              <a:gd name="connsiteX2" fmla="*/ 4248824 w 10019044"/>
              <a:gd name="connsiteY2" fmla="*/ 1556668 h 5286202"/>
              <a:gd name="connsiteX3" fmla="*/ 6276029 w 10019044"/>
              <a:gd name="connsiteY3" fmla="*/ 5282375 h 5286202"/>
              <a:gd name="connsiteX4" fmla="*/ 10019044 w 10019044"/>
              <a:gd name="connsiteY4" fmla="*/ 705793 h 5286202"/>
              <a:gd name="connsiteX0" fmla="*/ 0 w 9455415"/>
              <a:gd name="connsiteY0" fmla="*/ 1947053 h 4580409"/>
              <a:gd name="connsiteX1" fmla="*/ 1091750 w 9455415"/>
              <a:gd name="connsiteY1" fmla="*/ 4445316 h 4580409"/>
              <a:gd name="connsiteX2" fmla="*/ 3685195 w 9455415"/>
              <a:gd name="connsiteY2" fmla="*/ 850875 h 4580409"/>
              <a:gd name="connsiteX3" fmla="*/ 5712400 w 9455415"/>
              <a:gd name="connsiteY3" fmla="*/ 4576582 h 4580409"/>
              <a:gd name="connsiteX4" fmla="*/ 9455415 w 9455415"/>
              <a:gd name="connsiteY4" fmla="*/ 0 h 4580409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5765"/>
              <a:gd name="connsiteX1" fmla="*/ 1149558 w 9513223"/>
              <a:gd name="connsiteY1" fmla="*/ 4508842 h 4645765"/>
              <a:gd name="connsiteX2" fmla="*/ 4494508 w 9513223"/>
              <a:gd name="connsiteY2" fmla="*/ 1081949 h 4645765"/>
              <a:gd name="connsiteX3" fmla="*/ 5770208 w 9513223"/>
              <a:gd name="connsiteY3" fmla="*/ 4640108 h 4645765"/>
              <a:gd name="connsiteX4" fmla="*/ 9513223 w 9513223"/>
              <a:gd name="connsiteY4" fmla="*/ 63526 h 4645765"/>
              <a:gd name="connsiteX0" fmla="*/ 0 w 9513223"/>
              <a:gd name="connsiteY0" fmla="*/ 0 h 4673655"/>
              <a:gd name="connsiteX1" fmla="*/ 1149558 w 9513223"/>
              <a:gd name="connsiteY1" fmla="*/ 4508842 h 4673655"/>
              <a:gd name="connsiteX2" fmla="*/ 4494508 w 9513223"/>
              <a:gd name="connsiteY2" fmla="*/ 1081949 h 4673655"/>
              <a:gd name="connsiteX3" fmla="*/ 6926369 w 9513223"/>
              <a:gd name="connsiteY3" fmla="*/ 4668033 h 4673655"/>
              <a:gd name="connsiteX4" fmla="*/ 9513223 w 9513223"/>
              <a:gd name="connsiteY4" fmla="*/ 63526 h 4673655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193168 w 9706391"/>
              <a:gd name="connsiteY0" fmla="*/ 0 h 4668162"/>
              <a:gd name="connsiteX1" fmla="*/ 1342726 w 9706391"/>
              <a:gd name="connsiteY1" fmla="*/ 4508842 h 4668162"/>
              <a:gd name="connsiteX2" fmla="*/ 4687676 w 9706391"/>
              <a:gd name="connsiteY2" fmla="*/ 1081949 h 4668162"/>
              <a:gd name="connsiteX3" fmla="*/ 7119537 w 9706391"/>
              <a:gd name="connsiteY3" fmla="*/ 4668033 h 4668162"/>
              <a:gd name="connsiteX4" fmla="*/ 9706391 w 9706391"/>
              <a:gd name="connsiteY4" fmla="*/ 63526 h 4668162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162"/>
              <a:gd name="connsiteX1" fmla="*/ 1583118 w 9513223"/>
              <a:gd name="connsiteY1" fmla="*/ 4550730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364"/>
              <a:gd name="connsiteX1" fmla="*/ 1583118 w 9513223"/>
              <a:gd name="connsiteY1" fmla="*/ 4550730 h 4668364"/>
              <a:gd name="connsiteX2" fmla="*/ 4407796 w 9513223"/>
              <a:gd name="connsiteY2" fmla="*/ 327982 h 4668364"/>
              <a:gd name="connsiteX3" fmla="*/ 6926369 w 9513223"/>
              <a:gd name="connsiteY3" fmla="*/ 4668033 h 4668364"/>
              <a:gd name="connsiteX4" fmla="*/ 9513223 w 9513223"/>
              <a:gd name="connsiteY4" fmla="*/ 63526 h 4668364"/>
              <a:gd name="connsiteX0" fmla="*/ 0 w 9513223"/>
              <a:gd name="connsiteY0" fmla="*/ 7524 h 4675953"/>
              <a:gd name="connsiteX1" fmla="*/ 2869348 w 9513223"/>
              <a:gd name="connsiteY1" fmla="*/ 257851 h 4675953"/>
              <a:gd name="connsiteX2" fmla="*/ 4407796 w 9513223"/>
              <a:gd name="connsiteY2" fmla="*/ 335506 h 4675953"/>
              <a:gd name="connsiteX3" fmla="*/ 6926369 w 9513223"/>
              <a:gd name="connsiteY3" fmla="*/ 4675557 h 4675953"/>
              <a:gd name="connsiteX4" fmla="*/ 9513223 w 9513223"/>
              <a:gd name="connsiteY4" fmla="*/ 71050 h 4675953"/>
              <a:gd name="connsiteX0" fmla="*/ 0 w 9513223"/>
              <a:gd name="connsiteY0" fmla="*/ 0 h 4917528"/>
              <a:gd name="connsiteX1" fmla="*/ 2869348 w 9513223"/>
              <a:gd name="connsiteY1" fmla="*/ 250327 h 4917528"/>
              <a:gd name="connsiteX2" fmla="*/ 1315064 w 9513223"/>
              <a:gd name="connsiteY2" fmla="*/ 3874419 h 4917528"/>
              <a:gd name="connsiteX3" fmla="*/ 6926369 w 9513223"/>
              <a:gd name="connsiteY3" fmla="*/ 4668033 h 4917528"/>
              <a:gd name="connsiteX4" fmla="*/ 9513223 w 9513223"/>
              <a:gd name="connsiteY4" fmla="*/ 63526 h 4917528"/>
              <a:gd name="connsiteX0" fmla="*/ 0 w 9513223"/>
              <a:gd name="connsiteY0" fmla="*/ 0 h 4919075"/>
              <a:gd name="connsiteX1" fmla="*/ 4372358 w 9513223"/>
              <a:gd name="connsiteY1" fmla="*/ 194477 h 4919075"/>
              <a:gd name="connsiteX2" fmla="*/ 1315064 w 9513223"/>
              <a:gd name="connsiteY2" fmla="*/ 3874419 h 4919075"/>
              <a:gd name="connsiteX3" fmla="*/ 6926369 w 9513223"/>
              <a:gd name="connsiteY3" fmla="*/ 4668033 h 4919075"/>
              <a:gd name="connsiteX4" fmla="*/ 9513223 w 9513223"/>
              <a:gd name="connsiteY4" fmla="*/ 63526 h 4919075"/>
              <a:gd name="connsiteX0" fmla="*/ 0 w 9513223"/>
              <a:gd name="connsiteY0" fmla="*/ 0 h 4919075"/>
              <a:gd name="connsiteX1" fmla="*/ 752601 w 9513223"/>
              <a:gd name="connsiteY1" fmla="*/ 1759252 h 4919075"/>
              <a:gd name="connsiteX2" fmla="*/ 4372358 w 9513223"/>
              <a:gd name="connsiteY2" fmla="*/ 194477 h 4919075"/>
              <a:gd name="connsiteX3" fmla="*/ 1315064 w 9513223"/>
              <a:gd name="connsiteY3" fmla="*/ 3874419 h 4919075"/>
              <a:gd name="connsiteX4" fmla="*/ 6926369 w 9513223"/>
              <a:gd name="connsiteY4" fmla="*/ 4668033 h 4919075"/>
              <a:gd name="connsiteX5" fmla="*/ 9513223 w 9513223"/>
              <a:gd name="connsiteY5" fmla="*/ 63526 h 4919075"/>
              <a:gd name="connsiteX0" fmla="*/ 0 w 9513223"/>
              <a:gd name="connsiteY0" fmla="*/ 106417 h 5025492"/>
              <a:gd name="connsiteX1" fmla="*/ 752601 w 9513223"/>
              <a:gd name="connsiteY1" fmla="*/ 1865669 h 5025492"/>
              <a:gd name="connsiteX2" fmla="*/ 4372358 w 9513223"/>
              <a:gd name="connsiteY2" fmla="*/ 300894 h 5025492"/>
              <a:gd name="connsiteX3" fmla="*/ 1315064 w 9513223"/>
              <a:gd name="connsiteY3" fmla="*/ 3980836 h 5025492"/>
              <a:gd name="connsiteX4" fmla="*/ 6926369 w 9513223"/>
              <a:gd name="connsiteY4" fmla="*/ 4774450 h 5025492"/>
              <a:gd name="connsiteX5" fmla="*/ 9513223 w 9513223"/>
              <a:gd name="connsiteY5" fmla="*/ 169943 h 5025492"/>
              <a:gd name="connsiteX0" fmla="*/ 0 w 9513223"/>
              <a:gd name="connsiteY0" fmla="*/ 55275 h 4972803"/>
              <a:gd name="connsiteX1" fmla="*/ 752601 w 9513223"/>
              <a:gd name="connsiteY1" fmla="*/ 1814527 h 4972803"/>
              <a:gd name="connsiteX2" fmla="*/ 4878179 w 9513223"/>
              <a:gd name="connsiteY2" fmla="*/ 305601 h 4972803"/>
              <a:gd name="connsiteX3" fmla="*/ 1315064 w 9513223"/>
              <a:gd name="connsiteY3" fmla="*/ 3929694 h 4972803"/>
              <a:gd name="connsiteX4" fmla="*/ 6926369 w 9513223"/>
              <a:gd name="connsiteY4" fmla="*/ 4723308 h 4972803"/>
              <a:gd name="connsiteX5" fmla="*/ 9513223 w 9513223"/>
              <a:gd name="connsiteY5" fmla="*/ 118801 h 4972803"/>
              <a:gd name="connsiteX0" fmla="*/ 0 w 9513223"/>
              <a:gd name="connsiteY0" fmla="*/ 0 h 4917528"/>
              <a:gd name="connsiteX1" fmla="*/ 752601 w 9513223"/>
              <a:gd name="connsiteY1" fmla="*/ 1759252 h 4917528"/>
              <a:gd name="connsiteX2" fmla="*/ 4878179 w 9513223"/>
              <a:gd name="connsiteY2" fmla="*/ 250326 h 4917528"/>
              <a:gd name="connsiteX3" fmla="*/ 751435 w 9513223"/>
              <a:gd name="connsiteY3" fmla="*/ 3874419 h 4917528"/>
              <a:gd name="connsiteX4" fmla="*/ 6926369 w 9513223"/>
              <a:gd name="connsiteY4" fmla="*/ 4668033 h 4917528"/>
              <a:gd name="connsiteX5" fmla="*/ 9513223 w 9513223"/>
              <a:gd name="connsiteY5" fmla="*/ 63526 h 4917528"/>
              <a:gd name="connsiteX0" fmla="*/ 0 w 9513223"/>
              <a:gd name="connsiteY0" fmla="*/ 273186 h 5190714"/>
              <a:gd name="connsiteX1" fmla="*/ 752601 w 9513223"/>
              <a:gd name="connsiteY1" fmla="*/ 2032438 h 5190714"/>
              <a:gd name="connsiteX2" fmla="*/ 4878179 w 9513223"/>
              <a:gd name="connsiteY2" fmla="*/ 523512 h 5190714"/>
              <a:gd name="connsiteX3" fmla="*/ 751435 w 9513223"/>
              <a:gd name="connsiteY3" fmla="*/ 4147605 h 5190714"/>
              <a:gd name="connsiteX4" fmla="*/ 6926369 w 9513223"/>
              <a:gd name="connsiteY4" fmla="*/ 4941219 h 5190714"/>
              <a:gd name="connsiteX5" fmla="*/ 9513223 w 9513223"/>
              <a:gd name="connsiteY5" fmla="*/ 336712 h 5190714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007017"/>
              <a:gd name="connsiteX1" fmla="*/ 752601 w 9513223"/>
              <a:gd name="connsiteY1" fmla="*/ 2032438 h 5007017"/>
              <a:gd name="connsiteX2" fmla="*/ 4878179 w 9513223"/>
              <a:gd name="connsiteY2" fmla="*/ 523512 h 5007017"/>
              <a:gd name="connsiteX3" fmla="*/ 751435 w 9513223"/>
              <a:gd name="connsiteY3" fmla="*/ 4147605 h 5007017"/>
              <a:gd name="connsiteX4" fmla="*/ 3960950 w 9513223"/>
              <a:gd name="connsiteY4" fmla="*/ 4098867 h 5007017"/>
              <a:gd name="connsiteX5" fmla="*/ 7244313 w 9513223"/>
              <a:gd name="connsiteY5" fmla="*/ 4829521 h 5007017"/>
              <a:gd name="connsiteX6" fmla="*/ 9513223 w 9513223"/>
              <a:gd name="connsiteY6" fmla="*/ 336712 h 5007017"/>
              <a:gd name="connsiteX0" fmla="*/ 0 w 9513223"/>
              <a:gd name="connsiteY0" fmla="*/ 273186 h 4899404"/>
              <a:gd name="connsiteX1" fmla="*/ 752601 w 9513223"/>
              <a:gd name="connsiteY1" fmla="*/ 2032438 h 4899404"/>
              <a:gd name="connsiteX2" fmla="*/ 4878179 w 9513223"/>
              <a:gd name="connsiteY2" fmla="*/ 523512 h 4899404"/>
              <a:gd name="connsiteX3" fmla="*/ 751435 w 9513223"/>
              <a:gd name="connsiteY3" fmla="*/ 4147605 h 4899404"/>
              <a:gd name="connsiteX4" fmla="*/ 3960950 w 9513223"/>
              <a:gd name="connsiteY4" fmla="*/ 4098867 h 4899404"/>
              <a:gd name="connsiteX5" fmla="*/ 7244313 w 9513223"/>
              <a:gd name="connsiteY5" fmla="*/ 4829521 h 4899404"/>
              <a:gd name="connsiteX6" fmla="*/ 6128752 w 9513223"/>
              <a:gd name="connsiteY6" fmla="*/ 2130176 h 4899404"/>
              <a:gd name="connsiteX7" fmla="*/ 9513223 w 9513223"/>
              <a:gd name="connsiteY7" fmla="*/ 336712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78869"/>
              <a:gd name="connsiteY0" fmla="*/ 273186 h 4862503"/>
              <a:gd name="connsiteX1" fmla="*/ 752601 w 9578869"/>
              <a:gd name="connsiteY1" fmla="*/ 2032438 h 4862503"/>
              <a:gd name="connsiteX2" fmla="*/ 4878179 w 9578869"/>
              <a:gd name="connsiteY2" fmla="*/ 523512 h 4862503"/>
              <a:gd name="connsiteX3" fmla="*/ 751435 w 9578869"/>
              <a:gd name="connsiteY3" fmla="*/ 4147605 h 4862503"/>
              <a:gd name="connsiteX4" fmla="*/ 3960950 w 9578869"/>
              <a:gd name="connsiteY4" fmla="*/ 4098867 h 4862503"/>
              <a:gd name="connsiteX5" fmla="*/ 9556637 w 9578869"/>
              <a:gd name="connsiteY5" fmla="*/ 4717821 h 4862503"/>
              <a:gd name="connsiteX6" fmla="*/ 6128752 w 9578869"/>
              <a:gd name="connsiteY6" fmla="*/ 2130176 h 4862503"/>
              <a:gd name="connsiteX7" fmla="*/ 9527675 w 9578869"/>
              <a:gd name="connsiteY7" fmla="*/ 43503 h 4862503"/>
              <a:gd name="connsiteX0" fmla="*/ 0 w 9565834"/>
              <a:gd name="connsiteY0" fmla="*/ 273186 h 4730389"/>
              <a:gd name="connsiteX1" fmla="*/ 752601 w 9565834"/>
              <a:gd name="connsiteY1" fmla="*/ 2032438 h 4730389"/>
              <a:gd name="connsiteX2" fmla="*/ 4878179 w 9565834"/>
              <a:gd name="connsiteY2" fmla="*/ 523512 h 4730389"/>
              <a:gd name="connsiteX3" fmla="*/ 751435 w 9565834"/>
              <a:gd name="connsiteY3" fmla="*/ 4147605 h 4730389"/>
              <a:gd name="connsiteX4" fmla="*/ 4770263 w 9565834"/>
              <a:gd name="connsiteY4" fmla="*/ 3149427 h 4730389"/>
              <a:gd name="connsiteX5" fmla="*/ 9556637 w 9565834"/>
              <a:gd name="connsiteY5" fmla="*/ 4717821 h 4730389"/>
              <a:gd name="connsiteX6" fmla="*/ 6128752 w 9565834"/>
              <a:gd name="connsiteY6" fmla="*/ 2130176 h 4730389"/>
              <a:gd name="connsiteX7" fmla="*/ 9527675 w 9565834"/>
              <a:gd name="connsiteY7" fmla="*/ 43503 h 4730389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3946497 w 9565834"/>
              <a:gd name="connsiteY4" fmla="*/ 3833584 h 4777595"/>
              <a:gd name="connsiteX5" fmla="*/ 4770263 w 9565834"/>
              <a:gd name="connsiteY5" fmla="*/ 3149427 h 4777595"/>
              <a:gd name="connsiteX6" fmla="*/ 9556637 w 9565834"/>
              <a:gd name="connsiteY6" fmla="*/ 4717821 h 4777595"/>
              <a:gd name="connsiteX7" fmla="*/ 6128752 w 9565834"/>
              <a:gd name="connsiteY7" fmla="*/ 2130176 h 4777595"/>
              <a:gd name="connsiteX8" fmla="*/ 9527675 w 9565834"/>
              <a:gd name="connsiteY8" fmla="*/ 43503 h 4777595"/>
              <a:gd name="connsiteX0" fmla="*/ 0 w 9565834"/>
              <a:gd name="connsiteY0" fmla="*/ 273186 h 4728160"/>
              <a:gd name="connsiteX1" fmla="*/ 752601 w 9565834"/>
              <a:gd name="connsiteY1" fmla="*/ 2032438 h 4728160"/>
              <a:gd name="connsiteX2" fmla="*/ 4878179 w 9565834"/>
              <a:gd name="connsiteY2" fmla="*/ 523512 h 4728160"/>
              <a:gd name="connsiteX3" fmla="*/ 751435 w 9565834"/>
              <a:gd name="connsiteY3" fmla="*/ 4147605 h 4728160"/>
              <a:gd name="connsiteX4" fmla="*/ 3946497 w 9565834"/>
              <a:gd name="connsiteY4" fmla="*/ 3833584 h 4728160"/>
              <a:gd name="connsiteX5" fmla="*/ 4770263 w 9565834"/>
              <a:gd name="connsiteY5" fmla="*/ 3149427 h 4728160"/>
              <a:gd name="connsiteX6" fmla="*/ 9556637 w 9565834"/>
              <a:gd name="connsiteY6" fmla="*/ 4717821 h 4728160"/>
              <a:gd name="connsiteX7" fmla="*/ 6128752 w 9565834"/>
              <a:gd name="connsiteY7" fmla="*/ 2130176 h 4728160"/>
              <a:gd name="connsiteX8" fmla="*/ 9527675 w 9565834"/>
              <a:gd name="connsiteY8" fmla="*/ 43503 h 4728160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946497 w 9559949"/>
              <a:gd name="connsiteY4" fmla="*/ 3833584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007116 w 9559949"/>
              <a:gd name="connsiteY4" fmla="*/ 4838873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4907934 w 9589704"/>
              <a:gd name="connsiteY2" fmla="*/ 480009 h 5019276"/>
              <a:gd name="connsiteX3" fmla="*/ 781190 w 9589704"/>
              <a:gd name="connsiteY3" fmla="*/ 4104102 h 5019276"/>
              <a:gd name="connsiteX4" fmla="*/ 3036871 w 9589704"/>
              <a:gd name="connsiteY4" fmla="*/ 4795370 h 5019276"/>
              <a:gd name="connsiteX5" fmla="*/ 4800018 w 9589704"/>
              <a:gd name="connsiteY5" fmla="*/ 3105924 h 5019276"/>
              <a:gd name="connsiteX6" fmla="*/ 6751039 w 9589704"/>
              <a:gd name="connsiteY6" fmla="*/ 4823295 h 5019276"/>
              <a:gd name="connsiteX7" fmla="*/ 9586392 w 9589704"/>
              <a:gd name="connsiteY7" fmla="*/ 4674318 h 5019276"/>
              <a:gd name="connsiteX8" fmla="*/ 6158507 w 9589704"/>
              <a:gd name="connsiteY8" fmla="*/ 2086673 h 5019276"/>
              <a:gd name="connsiteX9" fmla="*/ 9557430 w 9589704"/>
              <a:gd name="connsiteY9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4878179 w 9559949"/>
              <a:gd name="connsiteY2" fmla="*/ 480009 h 5019276"/>
              <a:gd name="connsiteX3" fmla="*/ 751435 w 9559949"/>
              <a:gd name="connsiteY3" fmla="*/ 4104102 h 5019276"/>
              <a:gd name="connsiteX4" fmla="*/ 3007116 w 9559949"/>
              <a:gd name="connsiteY4" fmla="*/ 4795370 h 5019276"/>
              <a:gd name="connsiteX5" fmla="*/ 4770263 w 9559949"/>
              <a:gd name="connsiteY5" fmla="*/ 3105924 h 5019276"/>
              <a:gd name="connsiteX6" fmla="*/ 6721284 w 9559949"/>
              <a:gd name="connsiteY6" fmla="*/ 4823295 h 5019276"/>
              <a:gd name="connsiteX7" fmla="*/ 9556637 w 9559949"/>
              <a:gd name="connsiteY7" fmla="*/ 4674318 h 5019276"/>
              <a:gd name="connsiteX8" fmla="*/ 6128752 w 9559949"/>
              <a:gd name="connsiteY8" fmla="*/ 2086673 h 5019276"/>
              <a:gd name="connsiteX9" fmla="*/ 9527675 w 9559949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3079376 w 9559949"/>
              <a:gd name="connsiteY2" fmla="*/ 1360631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777015 w 9559949"/>
              <a:gd name="connsiteY3" fmla="*/ 1527186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30251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26638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918353 w 9708039"/>
              <a:gd name="connsiteY6" fmla="*/ 3105924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051232 w 9708039"/>
              <a:gd name="connsiteY6" fmla="*/ 4027439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08039" h="5118405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>
            <a:solidFill>
              <a:srgbClr val="F9C37B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Egyenes összekötő nyíllal 34"/>
          <p:cNvCxnSpPr/>
          <p:nvPr/>
        </p:nvCxnSpPr>
        <p:spPr>
          <a:xfrm flipV="1">
            <a:off x="911691" y="2046750"/>
            <a:ext cx="49176" cy="784372"/>
          </a:xfrm>
          <a:prstGeom prst="straightConnector1">
            <a:avLst/>
          </a:prstGeom>
          <a:ln w="92075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nyíllal 35"/>
          <p:cNvCxnSpPr/>
          <p:nvPr/>
        </p:nvCxnSpPr>
        <p:spPr>
          <a:xfrm flipH="1">
            <a:off x="2578280" y="1724342"/>
            <a:ext cx="850824" cy="90000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/>
          <p:cNvCxnSpPr/>
          <p:nvPr/>
        </p:nvCxnSpPr>
        <p:spPr>
          <a:xfrm flipH="1">
            <a:off x="3225214" y="5734881"/>
            <a:ext cx="1213699" cy="624976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nyíllal 37"/>
          <p:cNvCxnSpPr/>
          <p:nvPr/>
        </p:nvCxnSpPr>
        <p:spPr>
          <a:xfrm flipV="1">
            <a:off x="3034811" y="3342465"/>
            <a:ext cx="2131630" cy="1194254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nyíllal 38"/>
          <p:cNvCxnSpPr/>
          <p:nvPr/>
        </p:nvCxnSpPr>
        <p:spPr>
          <a:xfrm flipH="1" flipV="1">
            <a:off x="6998517" y="5697419"/>
            <a:ext cx="2484919" cy="62497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nyíllal 39"/>
          <p:cNvCxnSpPr/>
          <p:nvPr/>
        </p:nvCxnSpPr>
        <p:spPr>
          <a:xfrm flipH="1">
            <a:off x="7561572" y="2722348"/>
            <a:ext cx="517286" cy="61072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nyíllal 40"/>
          <p:cNvCxnSpPr/>
          <p:nvPr/>
        </p:nvCxnSpPr>
        <p:spPr>
          <a:xfrm>
            <a:off x="9648757" y="4797624"/>
            <a:ext cx="710084" cy="343311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/>
          <p:cNvCxnSpPr/>
          <p:nvPr/>
        </p:nvCxnSpPr>
        <p:spPr>
          <a:xfrm flipH="1">
            <a:off x="9509956" y="1336412"/>
            <a:ext cx="804751" cy="38793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/>
          <p:cNvSpPr txBox="1"/>
          <p:nvPr/>
        </p:nvSpPr>
        <p:spPr>
          <a:xfrm>
            <a:off x="1914596" y="2019920"/>
            <a:ext cx="9158691" cy="2862322"/>
          </a:xfrm>
          <a:prstGeom prst="rect">
            <a:avLst/>
          </a:prstGeom>
          <a:solidFill>
            <a:schemeClr val="bg1"/>
          </a:solidFill>
          <a:ln w="38100"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Válassz egy eseményt a Jézus útjából.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Rajzold le egy lapra! Színezd ki</a:t>
            </a:r>
            <a:r>
              <a:rPr kumimoji="0" lang="hu-HU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elkészült rajzot hozd el az első hittanórára, ha tudod. </a:t>
            </a:r>
            <a:r>
              <a:rPr lang="hu-HU" sz="3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 </a:t>
            </a:r>
            <a:endParaRPr kumimoji="0" lang="hu-H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Jó munkát kívánunk! </a:t>
            </a:r>
            <a:r>
              <a:rPr kumimoji="0" lang="hu-HU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 </a:t>
            </a:r>
            <a:endParaRPr kumimoji="0" lang="hu-H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4" name="Kép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6" y="2543126"/>
            <a:ext cx="1841281" cy="181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86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F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089236" y="71412"/>
            <a:ext cx="109941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Harmadik osztályban Isten szabadító tetteivel ismerkedhetünk</a:t>
            </a:r>
            <a:r>
              <a:rPr kumimoji="0" lang="hu-HU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meg. Például Mózessel és Isten népével az Ígéret Földje felé. 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8" name="Kép 3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732" b="80985" l="35977" r="66856"/>
                    </a14:imgEffect>
                  </a14:imgLayer>
                </a14:imgProps>
              </a:ext>
            </a:extLst>
          </a:blip>
          <a:srcRect l="34980" t="15095" r="30458" b="17227"/>
          <a:stretch/>
        </p:blipFill>
        <p:spPr>
          <a:xfrm rot="3453516" flipH="1">
            <a:off x="5830009" y="781598"/>
            <a:ext cx="1710740" cy="3468529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37" name="Kép 3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7" b="92540" l="9947" r="89920"/>
                    </a14:imgEffect>
                  </a14:imgLayer>
                </a14:imgProps>
              </a:ext>
            </a:extLst>
          </a:blip>
          <a:srcRect l="40244" r="29162"/>
          <a:stretch/>
        </p:blipFill>
        <p:spPr>
          <a:xfrm rot="3160752">
            <a:off x="8875234" y="246029"/>
            <a:ext cx="1687607" cy="4118814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785" t="41055" r="-785" b="25304"/>
          <a:stretch/>
        </p:blipFill>
        <p:spPr>
          <a:xfrm rot="19938304">
            <a:off x="4315018" y="3736623"/>
            <a:ext cx="3768547" cy="1700897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42284" t="12016" r="29354" b="12125"/>
          <a:stretch/>
        </p:blipFill>
        <p:spPr>
          <a:xfrm rot="3235740" flipH="1">
            <a:off x="2218238" y="2704483"/>
            <a:ext cx="1306286" cy="2897580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8916" t="10772" r="43442" b="10179"/>
          <a:stretch/>
        </p:blipFill>
        <p:spPr>
          <a:xfrm rot="3913815" flipH="1">
            <a:off x="1928443" y="4665621"/>
            <a:ext cx="1207005" cy="2673485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sp>
        <p:nvSpPr>
          <p:cNvPr id="10" name="Szövegdoboz 9"/>
          <p:cNvSpPr txBox="1"/>
          <p:nvPr/>
        </p:nvSpPr>
        <p:spPr>
          <a:xfrm>
            <a:off x="3507474" y="6078661"/>
            <a:ext cx="3725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Isten szavára a keserű vízbe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Mózes egy botot dobott. Iható lett.</a:t>
            </a: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srgbClr val="D5477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175272" y="3166173"/>
            <a:ext cx="2435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pusztásban mannát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és fürjeket adott.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6668013" y="4893595"/>
            <a:ext cx="2027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Mózes a sziklából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vizet fakasztott.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3040398" y="1647584"/>
            <a:ext cx="3158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Isten Tízparancsolatot adott.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8924533" y="3685295"/>
            <a:ext cx="31588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nép elérkezett az Ígéret Földjének a határához, a tejjel és mézzel folyó földhöz.</a:t>
            </a:r>
          </a:p>
        </p:txBody>
      </p:sp>
      <p:pic>
        <p:nvPicPr>
          <p:cNvPr id="26" name="Kép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722" y="142456"/>
            <a:ext cx="981611" cy="97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24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22" grpId="0"/>
      <p:bldP spid="23" grpId="0"/>
      <p:bldP spid="24" grpId="0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E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/>
          <p:nvPr/>
        </p:nvSpPr>
        <p:spPr>
          <a:xfrm>
            <a:off x="295966" y="228071"/>
            <a:ext cx="49397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200" dirty="0" smtClean="0">
                <a:solidFill>
                  <a:srgbClr val="B3880D"/>
                </a:solidFill>
                <a:latin typeface="Arial" panose="020B0604020202020204"/>
              </a:rPr>
              <a:t>Negyedik osztályban Istennel mint az életünk királyával ismerkedhetünk meg.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3200" dirty="0" smtClean="0">
              <a:solidFill>
                <a:srgbClr val="B3880D"/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3880D"/>
                </a:solidFill>
                <a:effectLst/>
                <a:uLnTx/>
                <a:uFillTx/>
                <a:latin typeface="Arial" panose="020B0604020202020204"/>
              </a:rPr>
              <a:t>Ő az, Aki</a:t>
            </a:r>
            <a:r>
              <a:rPr kumimoji="0" lang="hu-HU" sz="3200" b="0" i="0" u="none" strike="noStrike" kern="1200" cap="none" spc="0" normalizeH="0" noProof="0" dirty="0" smtClean="0">
                <a:ln>
                  <a:noFill/>
                </a:ln>
                <a:solidFill>
                  <a:srgbClr val="B3880D"/>
                </a:solidFill>
                <a:effectLst/>
                <a:uLnTx/>
                <a:uFillTx/>
                <a:latin typeface="Arial" panose="020B0604020202020204"/>
              </a:rPr>
              <a:t> őriz és vezet bennünket. 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rgbClr val="B3880D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2593" y="-722671"/>
            <a:ext cx="5320739" cy="71382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2982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elhő 8"/>
          <p:cNvSpPr/>
          <p:nvPr/>
        </p:nvSpPr>
        <p:spPr>
          <a:xfrm>
            <a:off x="618519" y="2627523"/>
            <a:ext cx="7616780" cy="2967855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 smtClean="0">
                <a:solidFill>
                  <a:prstClr val="black"/>
                </a:solidFill>
                <a:latin typeface="Arial" panose="020B0604020202020204"/>
              </a:rPr>
              <a:t>Hatodik </a:t>
            </a: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osztályban pedig arról, hogy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Isten Igéje olyan lehet nekünk, mint a legragyogóbb lámpa fénye vagy a tűző napsütés. Világosságot ad nekünk. </a:t>
            </a:r>
            <a:endParaRPr kumimoji="0" lang="hu-HU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Felhő 9"/>
          <p:cNvSpPr/>
          <p:nvPr/>
        </p:nvSpPr>
        <p:spPr>
          <a:xfrm>
            <a:off x="868734" y="275421"/>
            <a:ext cx="7366565" cy="1798377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 smtClean="0">
                <a:solidFill>
                  <a:prstClr val="black"/>
                </a:solidFill>
                <a:latin typeface="Arial" panose="020B0604020202020204"/>
              </a:rPr>
              <a:t>Ötödik </a:t>
            </a:r>
            <a:r>
              <a:rPr lang="hu-HU" sz="2400" noProof="0" dirty="0" smtClean="0">
                <a:solidFill>
                  <a:prstClr val="black"/>
                </a:solidFill>
                <a:latin typeface="Arial" panose="020B0604020202020204"/>
              </a:rPr>
              <a:t>osztályban arról tanulunk majd, hogyan segít nekünk Isten egy döntésben.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688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48345" y="2403987"/>
            <a:ext cx="6067204" cy="328561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 smtClean="0">
                <a:solidFill>
                  <a:prstClr val="black"/>
                </a:solidFill>
                <a:latin typeface="Arial" panose="020B0604020202020204"/>
              </a:rPr>
              <a:t>Hetedik </a:t>
            </a:r>
            <a:r>
              <a:rPr kumimoji="0" lang="hu-H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osztályban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olyan történetekről lesz szó, melyekből láthatjuk, hogyan hív bennünket Isten.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u-HU" sz="2400" dirty="0">
              <a:solidFill>
                <a:prstClr val="black"/>
              </a:solidFill>
              <a:latin typeface="Arial" panose="020B0604020202020204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smtClean="0">
                <a:solidFill>
                  <a:prstClr val="black"/>
                </a:solidFill>
                <a:latin typeface="Arial" panose="020B0604020202020204"/>
              </a:rPr>
              <a:t>Nyolcadik </a:t>
            </a:r>
            <a:r>
              <a:rPr kumimoji="0" lang="hu-HU" sz="2400" b="0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osztályban </a:t>
            </a:r>
            <a:r>
              <a:rPr kumimoji="0" lang="hu-HU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pedig arról, hogyan vezet és tanít Igéje által bennünket.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Lekerekített téglalap 2"/>
          <p:cNvSpPr/>
          <p:nvPr/>
        </p:nvSpPr>
        <p:spPr>
          <a:xfrm>
            <a:off x="4248790" y="638979"/>
            <a:ext cx="3525565" cy="147647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 smtClean="0">
                <a:solidFill>
                  <a:prstClr val="black"/>
                </a:solidFill>
                <a:latin typeface="Arial" panose="020B0604020202020204"/>
              </a:rPr>
              <a:t>Gyere velünk! Járjuk be Istennel együtt ezt az utat!</a:t>
            </a:r>
            <a:endParaRPr kumimoji="0" lang="hu-HU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401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258542" y="194222"/>
            <a:ext cx="8219747" cy="4278094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Kedves Szülők</a:t>
            </a:r>
            <a:r>
              <a:rPr kumimoji="0" lang="hu-HU" altLang="hu-HU" sz="32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 és gyermekek! </a:t>
            </a:r>
            <a:endParaRPr kumimoji="0" lang="hu-HU" altLang="hu-HU" sz="32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Áldás</a:t>
            </a:r>
            <a:r>
              <a:rPr kumimoji="0" lang="hu-HU" alt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, békesség!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Köszönjük az érdeklődést!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2800" dirty="0" smtClean="0">
                <a:solidFill>
                  <a:prstClr val="white"/>
                </a:solidFill>
                <a:cs typeface="Arial" panose="020B0604020202020204" pitchFamily="34" charset="0"/>
              </a:rPr>
              <a:t>Szeretettel várjuk gyermekét a református hittanórákon. </a:t>
            </a:r>
            <a:r>
              <a:rPr kumimoji="0" lang="hu-HU" alt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 Kérdései esetén a következő elérhetőségen talál meg bennünket: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0548" y="404819"/>
            <a:ext cx="2388140" cy="3856901"/>
          </a:xfrm>
          <a:prstGeom prst="rect">
            <a:avLst/>
          </a:prstGeom>
        </p:spPr>
      </p:pic>
      <p:sp>
        <p:nvSpPr>
          <p:cNvPr id="8" name="Szövegdoboz 7"/>
          <p:cNvSpPr txBox="1">
            <a:spLocks noChangeArrowheads="1"/>
          </p:cNvSpPr>
          <p:nvPr/>
        </p:nvSpPr>
        <p:spPr bwMode="auto">
          <a:xfrm>
            <a:off x="258542" y="4855595"/>
            <a:ext cx="11646310" cy="1692771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hu-HU" altLang="hu-HU" sz="3600" dirty="0">
                <a:solidFill>
                  <a:prstClr val="white"/>
                </a:solidFill>
                <a:cs typeface="Arial" panose="020B0604020202020204" pitchFamily="34" charset="0"/>
              </a:rPr>
              <a:t>Egyházközség telefonszáma/e-mail címe: </a:t>
            </a:r>
            <a:endParaRPr lang="hu-HU" altLang="hu-HU" sz="32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3600" dirty="0" smtClean="0">
                <a:solidFill>
                  <a:prstClr val="white"/>
                </a:solidFill>
                <a:cs typeface="Arial" panose="020B0604020202020204" pitchFamily="34" charset="0"/>
              </a:rPr>
              <a:t>Hittanoktató telefonszáma/ e-mail címe: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70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403241" y="2458089"/>
            <a:ext cx="10924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„Lábam előtt mécses a Te igéd, ösvényem  </a:t>
            </a: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világossága.”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(Zsoltárok 119,105)</a:t>
            </a:r>
          </a:p>
        </p:txBody>
      </p:sp>
      <p:sp>
        <p:nvSpPr>
          <p:cNvPr id="13" name="Téglalap 12"/>
          <p:cNvSpPr/>
          <p:nvPr/>
        </p:nvSpPr>
        <p:spPr>
          <a:xfrm>
            <a:off x="2817435" y="465036"/>
            <a:ext cx="6096000" cy="1323439"/>
          </a:xfrm>
          <a:prstGeom prst="rect">
            <a:avLst/>
          </a:prstGeom>
          <a:ln w="50800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Ezzel az Igével</a:t>
            </a:r>
            <a:r>
              <a:rPr kumimoji="0" lang="hu-HU" sz="4000" b="0" i="0" u="none" strike="noStrike" kern="1200" cap="none" spc="0" normalizeH="0" noProof="0" dirty="0" smtClean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kívánunk áldást!</a:t>
            </a:r>
            <a:endParaRPr kumimoji="0" lang="hu-HU" sz="4000" b="0" i="0" u="none" strike="noStrike" kern="1200" cap="none" spc="0" normalizeH="0" baseline="0" noProof="0" dirty="0">
              <a:ln>
                <a:noFill/>
              </a:ln>
              <a:solidFill>
                <a:srgbClr val="AE2E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Lekerekített téglalap 3"/>
          <p:cNvSpPr/>
          <p:nvPr/>
        </p:nvSpPr>
        <p:spPr>
          <a:xfrm>
            <a:off x="855408" y="4560384"/>
            <a:ext cx="10020054" cy="18220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PPT-</a:t>
            </a:r>
            <a:r>
              <a:rPr kumimoji="0" lang="hu-H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felhasznált képek a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www.unsplash.com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és a 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www.pixabay.hu</a:t>
            </a:r>
            <a:r>
              <a:rPr kumimoji="0" lang="hu-H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internetes oldalon találhatóak és ingyenesen letölthetők!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rajzokat és a grafikákat az RPI munkatársai készítették. Forrás és copyright: RPI, </a:t>
            </a:r>
            <a:r>
              <a:rPr lang="hu-HU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www.refpedi.hu</a:t>
            </a:r>
            <a:r>
              <a:rPr lang="hu-HU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10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Nagyvárosi">
  <a:themeElements>
    <a:clrScheme name="Nagyvárosi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agyváros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11.xml><?xml version="1.0" encoding="utf-8"?>
<a:theme xmlns:a="http://schemas.openxmlformats.org/drawingml/2006/main" name="1_Nagyvárosi">
  <a:themeElements>
    <a:clrScheme name="Nagyvárosi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agyváros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12.xml><?xml version="1.0" encoding="utf-8"?>
<a:theme xmlns:a="http://schemas.openxmlformats.org/drawingml/2006/main" name="7_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1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1117</Words>
  <Application>Microsoft Office PowerPoint</Application>
  <PresentationFormat>Szélesvásznú</PresentationFormat>
  <Paragraphs>156</Paragraphs>
  <Slides>33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13</vt:i4>
      </vt:variant>
      <vt:variant>
        <vt:lpstr>Diacímek</vt:lpstr>
      </vt:variant>
      <vt:variant>
        <vt:i4>33</vt:i4>
      </vt:variant>
    </vt:vector>
  </HeadingPairs>
  <TitlesOfParts>
    <vt:vector size="55" baseType="lpstr">
      <vt:lpstr>Arial</vt:lpstr>
      <vt:lpstr>Calibri</vt:lpstr>
      <vt:lpstr>Calibri Light</vt:lpstr>
      <vt:lpstr>Century Gothic</vt:lpstr>
      <vt:lpstr>Courier New</vt:lpstr>
      <vt:lpstr>Palatino Linotype</vt:lpstr>
      <vt:lpstr>Times New Roman</vt:lpstr>
      <vt:lpstr>Wingdings</vt:lpstr>
      <vt:lpstr>Wingdings 3</vt:lpstr>
      <vt:lpstr>1_Office-téma</vt:lpstr>
      <vt:lpstr>Office Theme</vt:lpstr>
      <vt:lpstr>1_Office Theme</vt:lpstr>
      <vt:lpstr>Ügyvezető</vt:lpstr>
      <vt:lpstr>1_Ügyvezető</vt:lpstr>
      <vt:lpstr>2_Ügyvezető</vt:lpstr>
      <vt:lpstr>2_Office Theme</vt:lpstr>
      <vt:lpstr>3_Office-téma</vt:lpstr>
      <vt:lpstr>3_Office Theme</vt:lpstr>
      <vt:lpstr>Nagyvárosi</vt:lpstr>
      <vt:lpstr>1_Nagyvárosi</vt:lpstr>
      <vt:lpstr>7_Szálak</vt:lpstr>
      <vt:lpstr>Office-téma</vt:lpstr>
      <vt:lpstr>PowerPoint-bemutató</vt:lpstr>
      <vt:lpstr>Kedves Szülő! Kérjük, hogy a PPT utolsó diáit a gyermekével együtt nézze meg! Ott az ő számukra is készítettünk néhány  hasznos gondolatot és játékos feladatot!</vt:lpstr>
      <vt:lpstr>Hit- és erkölcstan vagy etika?</vt:lpstr>
      <vt:lpstr>Miért a református hit- és erkölcstan?</vt:lpstr>
      <vt:lpstr>Istennel: maradandó értékrend, öröm és reménység a tanórákon</vt:lpstr>
      <vt:lpstr>BIBLIA – MŰVELTSÉG – ÉLMÉNY</vt:lpstr>
      <vt:lpstr>Miről szól?</vt:lpstr>
      <vt:lpstr>A változó világban maradandó értékekre van szükség.</vt:lpstr>
      <vt:lpstr>Az alapműveltség fontos  része a Biblia ismerete.</vt:lpstr>
      <vt:lpstr>A református hit- és erkölcstan összhangban van más tantárgyakkal</vt:lpstr>
      <vt:lpstr>Mi történik egy hittanórán?</vt:lpstr>
      <vt:lpstr>IDE kattintva egy alsó tagozatos hittanórába tekinthetünk bele.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Noémi Zimányi</dc:creator>
  <cp:lastModifiedBy>Majorné Tári Edit</cp:lastModifiedBy>
  <cp:revision>45</cp:revision>
  <dcterms:created xsi:type="dcterms:W3CDTF">2021-02-10T09:32:12Z</dcterms:created>
  <dcterms:modified xsi:type="dcterms:W3CDTF">2021-02-11T10:02:31Z</dcterms:modified>
</cp:coreProperties>
</file>